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4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notesSlides/notesSlide5.xml" ContentType="application/vnd.openxmlformats-officedocument.presentationml.notesSlide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2" r:id="rId1"/>
  </p:sldMasterIdLst>
  <p:notesMasterIdLst>
    <p:notesMasterId r:id="rId31"/>
  </p:notesMasterIdLst>
  <p:handoutMasterIdLst>
    <p:handoutMasterId r:id="rId32"/>
  </p:handoutMasterIdLst>
  <p:sldIdLst>
    <p:sldId id="321" r:id="rId2"/>
    <p:sldId id="404" r:id="rId3"/>
    <p:sldId id="406" r:id="rId4"/>
    <p:sldId id="405" r:id="rId5"/>
    <p:sldId id="407" r:id="rId6"/>
    <p:sldId id="410" r:id="rId7"/>
    <p:sldId id="408" r:id="rId8"/>
    <p:sldId id="409" r:id="rId9"/>
    <p:sldId id="411" r:id="rId10"/>
    <p:sldId id="412" r:id="rId11"/>
    <p:sldId id="413" r:id="rId12"/>
    <p:sldId id="414" r:id="rId13"/>
    <p:sldId id="419" r:id="rId14"/>
    <p:sldId id="420" r:id="rId15"/>
    <p:sldId id="415" r:id="rId16"/>
    <p:sldId id="416" r:id="rId17"/>
    <p:sldId id="417" r:id="rId18"/>
    <p:sldId id="418" r:id="rId19"/>
    <p:sldId id="422" r:id="rId20"/>
    <p:sldId id="392" r:id="rId21"/>
    <p:sldId id="391" r:id="rId22"/>
    <p:sldId id="401" r:id="rId23"/>
    <p:sldId id="402" r:id="rId24"/>
    <p:sldId id="393" r:id="rId25"/>
    <p:sldId id="394" r:id="rId26"/>
    <p:sldId id="395" r:id="rId27"/>
    <p:sldId id="403" r:id="rId28"/>
    <p:sldId id="423" r:id="rId29"/>
    <p:sldId id="399" r:id="rId30"/>
  </p:sldIdLst>
  <p:sldSz cx="9144000" cy="6858000" type="screen4x3"/>
  <p:notesSz cx="6858000" cy="9144000"/>
  <p:custDataLst>
    <p:tags r:id="rId33"/>
  </p:custDataLst>
  <p:defaultTextStyle>
    <a:defPPr>
      <a:defRPr lang="en-US"/>
    </a:defPPr>
    <a:lvl1pPr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1pPr>
    <a:lvl2pPr marL="4572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2pPr>
    <a:lvl3pPr marL="9144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3pPr>
    <a:lvl4pPr marL="13716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4pPr>
    <a:lvl5pPr marL="1828800" algn="l" rtl="0" fontAlgn="base">
      <a:lnSpc>
        <a:spcPct val="70000"/>
      </a:lnSpc>
      <a:spcBef>
        <a:spcPct val="50000"/>
      </a:spcBef>
      <a:spcAft>
        <a:spcPct val="0"/>
      </a:spcAft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5pPr>
    <a:lvl6pPr marL="22860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6pPr>
    <a:lvl7pPr marL="27432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7pPr>
    <a:lvl8pPr marL="32004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8pPr>
    <a:lvl9pPr marL="3657600" algn="l" defTabSz="914400" rtl="0" eaLnBrk="1" latinLnBrk="0" hangingPunct="1">
      <a:defRPr sz="1400" kern="1200">
        <a:solidFill>
          <a:schemeClr val="tx1"/>
        </a:solidFill>
        <a:latin typeface="Courier New" pitchFamily="49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F1D8C"/>
    <a:srgbClr val="D119A1"/>
    <a:srgbClr val="31849B"/>
    <a:srgbClr val="3898B2"/>
    <a:srgbClr val="F5801F"/>
    <a:srgbClr val="FFCC99"/>
    <a:srgbClr val="F0AAE6"/>
    <a:srgbClr val="00CCFF"/>
    <a:srgbClr val="CCECFF"/>
    <a:srgbClr val="3BA0B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37CE84F3-28C3-443E-9E96-99CF82512B78}" styleName="Dark Style 1 - Accent 2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wholeTbl>
    <a:band1H>
      <a:tcStyle>
        <a:tcBdr/>
        <a:fill>
          <a:solidFill>
            <a:schemeClr val="accent2">
              <a:shade val="60000"/>
            </a:schemeClr>
          </a:solidFill>
        </a:fill>
      </a:tcStyle>
    </a:band1H>
    <a:band1V>
      <a:tcStyle>
        <a:tcBdr/>
        <a:fill>
          <a:solidFill>
            <a:schemeClr val="accent2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2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2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2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8FD4443E-F989-4FC4-A0C8-D5A2AF1F390B}" styleName="Dark Style 1 - Accent 5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/>
          </a:solidFill>
        </a:fill>
      </a:tcStyle>
    </a:wholeTbl>
    <a:band1H>
      <a:tcStyle>
        <a:tcBdr/>
        <a:fill>
          <a:solidFill>
            <a:schemeClr val="accent5">
              <a:shade val="60000"/>
            </a:schemeClr>
          </a:solidFill>
        </a:fill>
      </a:tcStyle>
    </a:band1H>
    <a:band1V>
      <a:tcStyle>
        <a:tcBdr/>
        <a:fill>
          <a:solidFill>
            <a:schemeClr val="accent5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5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5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5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91EBBBCC-DAD2-459C-BE2E-F6DE35CF9A28}" styleName="Dark Style 2 - Accent 3/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0A1B5D5-9B99-4C35-A422-299274C87663}" styleName="Medium Style 1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6">
              <a:tint val="20000"/>
            </a:schemeClr>
          </a:solidFill>
        </a:fill>
      </a:tcStyle>
    </a:band1H>
    <a:band1V>
      <a:tcStyle>
        <a:tcBdr/>
        <a:fill>
          <a:solidFill>
            <a:schemeClr val="accent6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269D01E-BC32-4049-B463-5C60D7B0CCD2}" styleName="Themed Style 2 - Accent 4">
    <a:tblBg>
      <a:fillRef idx="3">
        <a:schemeClr val="accent4"/>
      </a:fillRef>
      <a:effectRef idx="3">
        <a:schemeClr val="accent4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4">
                <a:tint val="50000"/>
              </a:schemeClr>
            </a:lnRef>
          </a:left>
          <a:right>
            <a:lnRef idx="1">
              <a:schemeClr val="accent4">
                <a:tint val="50000"/>
              </a:schemeClr>
            </a:lnRef>
          </a:right>
          <a:top>
            <a:lnRef idx="1">
              <a:schemeClr val="accent4">
                <a:tint val="50000"/>
              </a:schemeClr>
            </a:lnRef>
          </a:top>
          <a:bottom>
            <a:lnRef idx="1">
              <a:schemeClr val="accent4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757" autoAdjust="0"/>
    <p:restoredTop sz="86640" autoAdjust="0"/>
  </p:normalViewPr>
  <p:slideViewPr>
    <p:cSldViewPr>
      <p:cViewPr varScale="1">
        <p:scale>
          <a:sx n="74" d="100"/>
          <a:sy n="74" d="100"/>
        </p:scale>
        <p:origin x="1939" y="7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7" d="100"/>
          <a:sy n="57" d="100"/>
        </p:scale>
        <p:origin x="-1398" y="-90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ags" Target="tags/tag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handoutMaster" Target="handoutMasters/handoutMaster1.xml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eg"/><Relationship Id="rId1" Type="http://schemas.openxmlformats.org/officeDocument/2006/relationships/image" Target="../media/image23.jpeg"/><Relationship Id="rId4" Type="http://schemas.openxmlformats.org/officeDocument/2006/relationships/image" Target="../media/image26.png"/></Relationships>
</file>

<file path=ppt/diagrams/_rels/data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image" Target="../media/image30.jp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image" Target="../media/image24.jpeg"/><Relationship Id="rId1" Type="http://schemas.openxmlformats.org/officeDocument/2006/relationships/image" Target="../media/image23.jpeg"/><Relationship Id="rId4" Type="http://schemas.openxmlformats.org/officeDocument/2006/relationships/image" Target="../media/image26.png"/></Relationships>
</file>

<file path=ppt/diagrams/_rels/drawing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g"/><Relationship Id="rId2" Type="http://schemas.openxmlformats.org/officeDocument/2006/relationships/image" Target="../media/image31.jpeg"/><Relationship Id="rId1" Type="http://schemas.openxmlformats.org/officeDocument/2006/relationships/image" Target="../media/image30.jp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54F5FF9-3FFA-439E-8890-FB903E762396}" type="doc">
      <dgm:prSet loTypeId="urn:microsoft.com/office/officeart/2008/layout/CircularPictureCallout" loCatId="pictur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804DCCF6-4A48-44BE-A0E7-60F5E3635300}">
      <dgm:prSet custT="1"/>
      <dgm:spPr/>
      <dgm:t>
        <a:bodyPr/>
        <a:lstStyle/>
        <a:p>
          <a:r>
            <a:rPr lang="en-GB" sz="2000" b="1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DBF51DD-0AB8-49C0-BC8B-62C5D8112E80}" type="parTrans" cxnId="{59C43A99-79AE-4399-975D-D4C8422E9724}">
      <dgm:prSet/>
      <dgm:spPr/>
      <dgm:t>
        <a:bodyPr/>
        <a:lstStyle/>
        <a:p>
          <a:endParaRPr lang="en-US"/>
        </a:p>
      </dgm:t>
    </dgm:pt>
    <dgm:pt modelId="{CD0402B2-2278-469C-B8E9-9C73E8713211}" type="sibTrans" cxnId="{59C43A99-79AE-4399-975D-D4C8422E9724}">
      <dgm:prSet/>
      <dgm:spPr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  <dgm:t>
        <a:bodyPr/>
        <a:lstStyle/>
        <a:p>
          <a:endParaRPr lang="en-US"/>
        </a:p>
      </dgm:t>
    </dgm:pt>
    <dgm:pt modelId="{8CBB52B4-F82A-425C-B418-3D9496EB217E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gm:t>
    </dgm:pt>
    <dgm:pt modelId="{AC2A1786-77AC-448E-B4E0-7A4ED9E2B530}" type="parTrans" cxnId="{E479313A-19A0-4F6A-81EB-725E821E233B}">
      <dgm:prSet/>
      <dgm:spPr/>
      <dgm:t>
        <a:bodyPr/>
        <a:lstStyle/>
        <a:p>
          <a:endParaRPr lang="en-US"/>
        </a:p>
      </dgm:t>
    </dgm:pt>
    <dgm:pt modelId="{8338473A-4748-4A66-9665-6D5FC0FD54C1}" type="sibTrans" cxnId="{E479313A-19A0-4F6A-81EB-725E821E233B}">
      <dgm:prSet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</dgm:spPr>
      <dgm:t>
        <a:bodyPr/>
        <a:lstStyle/>
        <a:p>
          <a:endParaRPr lang="en-US"/>
        </a:p>
      </dgm:t>
    </dgm:pt>
    <dgm:pt modelId="{A11EF428-2D89-4A8C-A1AE-4922A3FCEC4A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gm:t>
    </dgm:pt>
    <dgm:pt modelId="{D1B0BC09-CECA-4464-93C0-BC3D3FC13DDF}" type="parTrans" cxnId="{3196CF83-F735-41C4-9151-8BDEA95BC904}">
      <dgm:prSet/>
      <dgm:spPr/>
      <dgm:t>
        <a:bodyPr/>
        <a:lstStyle/>
        <a:p>
          <a:endParaRPr lang="en-US"/>
        </a:p>
      </dgm:t>
    </dgm:pt>
    <dgm:pt modelId="{9FF415CD-60F4-4D50-BC39-9E89E413D11B}" type="sibTrans" cxnId="{3196CF83-F735-41C4-9151-8BDEA95BC904}">
      <dgm:prSet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</dgm:spPr>
      <dgm:t>
        <a:bodyPr/>
        <a:lstStyle/>
        <a:p>
          <a:endParaRPr lang="en-US"/>
        </a:p>
      </dgm:t>
    </dgm:pt>
    <dgm:pt modelId="{26018257-0926-4C98-BF62-9757D242D31B}">
      <dgm:prSet phldrT="[Text]" custT="1"/>
      <dgm:spPr/>
      <dgm:t>
        <a:bodyPr/>
        <a:lstStyle/>
        <a:p>
          <a:r>
            <a:rPr lang="en-US" sz="20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gm:t>
    </dgm:pt>
    <dgm:pt modelId="{DD9B6708-2DFA-424B-B239-1FB719381856}" type="parTrans" cxnId="{7A54EB14-2DBA-48AA-B364-E2EABD6A4946}">
      <dgm:prSet/>
      <dgm:spPr/>
      <dgm:t>
        <a:bodyPr/>
        <a:lstStyle/>
        <a:p>
          <a:endParaRPr lang="en-US"/>
        </a:p>
      </dgm:t>
    </dgm:pt>
    <dgm:pt modelId="{0E963AA3-07E3-4CFB-8387-88279253C57C}" type="sibTrans" cxnId="{7A54EB14-2DBA-48AA-B364-E2EABD6A4946}">
      <dgm:prSet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  <dgm:t>
        <a:bodyPr/>
        <a:lstStyle/>
        <a:p>
          <a:endParaRPr lang="en-US"/>
        </a:p>
      </dgm:t>
    </dgm:pt>
    <dgm:pt modelId="{901FD906-72C9-4402-BC7D-BBD69A5E7151}" type="pres">
      <dgm:prSet presAssocID="{954F5FF9-3FFA-439E-8890-FB903E762396}" presName="Name0" presStyleCnt="0">
        <dgm:presLayoutVars>
          <dgm:chMax val="7"/>
          <dgm:chPref val="7"/>
          <dgm:dir/>
        </dgm:presLayoutVars>
      </dgm:prSet>
      <dgm:spPr/>
    </dgm:pt>
    <dgm:pt modelId="{3CA1424B-84A3-4E90-AFD8-8BACB1A86780}" type="pres">
      <dgm:prSet presAssocID="{954F5FF9-3FFA-439E-8890-FB903E762396}" presName="Name1" presStyleCnt="0"/>
      <dgm:spPr/>
    </dgm:pt>
    <dgm:pt modelId="{4A6EA344-0C17-43A6-BEBD-669BEA299F15}" type="pres">
      <dgm:prSet presAssocID="{CD0402B2-2278-469C-B8E9-9C73E8713211}" presName="picture_1" presStyleCnt="0"/>
      <dgm:spPr/>
    </dgm:pt>
    <dgm:pt modelId="{FE73E7CD-FC0A-4881-A490-575A6ECD53FF}" type="pres">
      <dgm:prSet presAssocID="{CD0402B2-2278-469C-B8E9-9C73E8713211}" presName="pictureRepeatNode" presStyleLbl="alignImgPlace1" presStyleIdx="0" presStyleCnt="4" custScaleX="84956" custScaleY="81415" custLinFactNeighborX="13585" custLinFactNeighborY="885"/>
      <dgm:spPr/>
    </dgm:pt>
    <dgm:pt modelId="{23F00225-A037-4A44-839F-0CE431D0B319}" type="pres">
      <dgm:prSet presAssocID="{804DCCF6-4A48-44BE-A0E7-60F5E3635300}" presName="text_1" presStyleLbl="node1" presStyleIdx="0" presStyleCnt="0" custScaleX="72345" custScaleY="150174" custLinFactY="-69343" custLinFactNeighborX="-34304" custLinFactNeighborY="-100000">
        <dgm:presLayoutVars>
          <dgm:bulletEnabled val="1"/>
        </dgm:presLayoutVars>
      </dgm:prSet>
      <dgm:spPr/>
    </dgm:pt>
    <dgm:pt modelId="{40B8555E-263C-4E6D-9F9E-57D94163E525}" type="pres">
      <dgm:prSet presAssocID="{8338473A-4748-4A66-9665-6D5FC0FD54C1}" presName="picture_2" presStyleCnt="0"/>
      <dgm:spPr/>
    </dgm:pt>
    <dgm:pt modelId="{12A2A36E-6A0F-48DE-989B-570F34658A92}" type="pres">
      <dgm:prSet presAssocID="{8338473A-4748-4A66-9665-6D5FC0FD54C1}" presName="pictureRepeatNode" presStyleLbl="alignImgPlace1" presStyleIdx="1" presStyleCnt="4"/>
      <dgm:spPr/>
    </dgm:pt>
    <dgm:pt modelId="{50B51CCC-7E52-40BB-9322-740BAFEB469E}" type="pres">
      <dgm:prSet presAssocID="{8CBB52B4-F82A-425C-B418-3D9496EB217E}" presName="line_2" presStyleLbl="parChTrans1D1" presStyleIdx="0" presStyleCnt="3"/>
      <dgm:spPr/>
    </dgm:pt>
    <dgm:pt modelId="{F3B25E80-D7A7-432F-A400-DED50BB46B03}" type="pres">
      <dgm:prSet presAssocID="{8CBB52B4-F82A-425C-B418-3D9496EB217E}" presName="textparent_2" presStyleLbl="node1" presStyleIdx="0" presStyleCnt="0"/>
      <dgm:spPr/>
    </dgm:pt>
    <dgm:pt modelId="{560665E3-0914-46CC-8997-4BEF6000230C}" type="pres">
      <dgm:prSet presAssocID="{8CBB52B4-F82A-425C-B418-3D9496EB217E}" presName="text_2" presStyleLbl="revTx" presStyleIdx="0" presStyleCnt="3">
        <dgm:presLayoutVars>
          <dgm:bulletEnabled val="1"/>
        </dgm:presLayoutVars>
      </dgm:prSet>
      <dgm:spPr/>
    </dgm:pt>
    <dgm:pt modelId="{8723476C-1305-40F7-B815-9A9DEB654089}" type="pres">
      <dgm:prSet presAssocID="{9FF415CD-60F4-4D50-BC39-9E89E413D11B}" presName="picture_3" presStyleCnt="0"/>
      <dgm:spPr/>
    </dgm:pt>
    <dgm:pt modelId="{B3B67DAC-5AE8-4246-889B-48F013A8A526}" type="pres">
      <dgm:prSet presAssocID="{9FF415CD-60F4-4D50-BC39-9E89E413D11B}" presName="pictureRepeatNode" presStyleLbl="alignImgPlace1" presStyleIdx="2" presStyleCnt="4"/>
      <dgm:spPr/>
    </dgm:pt>
    <dgm:pt modelId="{1DFCFAA0-01E9-46A6-9BF8-5735870E3DB3}" type="pres">
      <dgm:prSet presAssocID="{A11EF428-2D89-4A8C-A1AE-4922A3FCEC4A}" presName="line_3" presStyleLbl="parChTrans1D1" presStyleIdx="1" presStyleCnt="3"/>
      <dgm:spPr/>
    </dgm:pt>
    <dgm:pt modelId="{8F9F0D28-5CB6-48E0-8625-C56FA93ED4E0}" type="pres">
      <dgm:prSet presAssocID="{A11EF428-2D89-4A8C-A1AE-4922A3FCEC4A}" presName="textparent_3" presStyleLbl="node1" presStyleIdx="0" presStyleCnt="0"/>
      <dgm:spPr/>
    </dgm:pt>
    <dgm:pt modelId="{55E756F5-1B80-4AC4-BE8D-6A60C314E336}" type="pres">
      <dgm:prSet presAssocID="{A11EF428-2D89-4A8C-A1AE-4922A3FCEC4A}" presName="text_3" presStyleLbl="revTx" presStyleIdx="1" presStyleCnt="3">
        <dgm:presLayoutVars>
          <dgm:bulletEnabled val="1"/>
        </dgm:presLayoutVars>
      </dgm:prSet>
      <dgm:spPr/>
    </dgm:pt>
    <dgm:pt modelId="{8271DE64-7378-4DFF-988A-D53CC86EC7AD}" type="pres">
      <dgm:prSet presAssocID="{0E963AA3-07E3-4CFB-8387-88279253C57C}" presName="picture_4" presStyleCnt="0"/>
      <dgm:spPr/>
    </dgm:pt>
    <dgm:pt modelId="{64AFD26C-CD2D-4BBF-A720-7116FFB8E3F9}" type="pres">
      <dgm:prSet presAssocID="{0E963AA3-07E3-4CFB-8387-88279253C57C}" presName="pictureRepeatNode" presStyleLbl="alignImgPlace1" presStyleIdx="3" presStyleCnt="4"/>
      <dgm:spPr/>
    </dgm:pt>
    <dgm:pt modelId="{057A1D90-A7C3-4C3D-A59C-5CD993CE1B9F}" type="pres">
      <dgm:prSet presAssocID="{26018257-0926-4C98-BF62-9757D242D31B}" presName="line_4" presStyleLbl="parChTrans1D1" presStyleIdx="2" presStyleCnt="3"/>
      <dgm:spPr/>
    </dgm:pt>
    <dgm:pt modelId="{DB696EB8-3E87-4504-999D-BE8AB6329448}" type="pres">
      <dgm:prSet presAssocID="{26018257-0926-4C98-BF62-9757D242D31B}" presName="textparent_4" presStyleLbl="node1" presStyleIdx="0" presStyleCnt="0"/>
      <dgm:spPr/>
    </dgm:pt>
    <dgm:pt modelId="{F343E2E3-11F2-42F7-AE65-EC86DE033B51}" type="pres">
      <dgm:prSet presAssocID="{26018257-0926-4C98-BF62-9757D242D31B}" presName="text_4" presStyleLbl="revTx" presStyleIdx="2" presStyleCnt="3">
        <dgm:presLayoutVars>
          <dgm:bulletEnabled val="1"/>
        </dgm:presLayoutVars>
      </dgm:prSet>
      <dgm:spPr/>
    </dgm:pt>
  </dgm:ptLst>
  <dgm:cxnLst>
    <dgm:cxn modelId="{5EBC5809-1E4E-4154-B356-A91DCE524701}" type="presOf" srcId="{954F5FF9-3FFA-439E-8890-FB903E762396}" destId="{901FD906-72C9-4402-BC7D-BBD69A5E7151}" srcOrd="0" destOrd="0" presId="urn:microsoft.com/office/officeart/2008/layout/CircularPictureCallout"/>
    <dgm:cxn modelId="{7A54EB14-2DBA-48AA-B364-E2EABD6A4946}" srcId="{954F5FF9-3FFA-439E-8890-FB903E762396}" destId="{26018257-0926-4C98-BF62-9757D242D31B}" srcOrd="3" destOrd="0" parTransId="{DD9B6708-2DFA-424B-B239-1FB719381856}" sibTransId="{0E963AA3-07E3-4CFB-8387-88279253C57C}"/>
    <dgm:cxn modelId="{1828A624-AEB2-449A-A62A-7D2F36368A5F}" type="presOf" srcId="{CD0402B2-2278-469C-B8E9-9C73E8713211}" destId="{FE73E7CD-FC0A-4881-A490-575A6ECD53FF}" srcOrd="0" destOrd="0" presId="urn:microsoft.com/office/officeart/2008/layout/CircularPictureCallout"/>
    <dgm:cxn modelId="{7CFD8626-2958-4250-87E1-C77123598C6B}" type="presOf" srcId="{0E963AA3-07E3-4CFB-8387-88279253C57C}" destId="{64AFD26C-CD2D-4BBF-A720-7116FFB8E3F9}" srcOrd="0" destOrd="0" presId="urn:microsoft.com/office/officeart/2008/layout/CircularPictureCallout"/>
    <dgm:cxn modelId="{7A610A29-B2CD-4956-B6B9-214BF9E972B4}" type="presOf" srcId="{26018257-0926-4C98-BF62-9757D242D31B}" destId="{F343E2E3-11F2-42F7-AE65-EC86DE033B51}" srcOrd="0" destOrd="0" presId="urn:microsoft.com/office/officeart/2008/layout/CircularPictureCallout"/>
    <dgm:cxn modelId="{E479313A-19A0-4F6A-81EB-725E821E233B}" srcId="{954F5FF9-3FFA-439E-8890-FB903E762396}" destId="{8CBB52B4-F82A-425C-B418-3D9496EB217E}" srcOrd="1" destOrd="0" parTransId="{AC2A1786-77AC-448E-B4E0-7A4ED9E2B530}" sibTransId="{8338473A-4748-4A66-9665-6D5FC0FD54C1}"/>
    <dgm:cxn modelId="{3196CF83-F735-41C4-9151-8BDEA95BC904}" srcId="{954F5FF9-3FFA-439E-8890-FB903E762396}" destId="{A11EF428-2D89-4A8C-A1AE-4922A3FCEC4A}" srcOrd="2" destOrd="0" parTransId="{D1B0BC09-CECA-4464-93C0-BC3D3FC13DDF}" sibTransId="{9FF415CD-60F4-4D50-BC39-9E89E413D11B}"/>
    <dgm:cxn modelId="{F0635B94-BADD-4578-8484-141364102118}" type="presOf" srcId="{8338473A-4748-4A66-9665-6D5FC0FD54C1}" destId="{12A2A36E-6A0F-48DE-989B-570F34658A92}" srcOrd="0" destOrd="0" presId="urn:microsoft.com/office/officeart/2008/layout/CircularPictureCallout"/>
    <dgm:cxn modelId="{59C43A99-79AE-4399-975D-D4C8422E9724}" srcId="{954F5FF9-3FFA-439E-8890-FB903E762396}" destId="{804DCCF6-4A48-44BE-A0E7-60F5E3635300}" srcOrd="0" destOrd="0" parTransId="{FDBF51DD-0AB8-49C0-BC8B-62C5D8112E80}" sibTransId="{CD0402B2-2278-469C-B8E9-9C73E8713211}"/>
    <dgm:cxn modelId="{C7F5599B-F28F-4F83-82C7-970846892FDE}" type="presOf" srcId="{804DCCF6-4A48-44BE-A0E7-60F5E3635300}" destId="{23F00225-A037-4A44-839F-0CE431D0B319}" srcOrd="0" destOrd="0" presId="urn:microsoft.com/office/officeart/2008/layout/CircularPictureCallout"/>
    <dgm:cxn modelId="{FE89A8B4-9C61-4E8B-A18D-BB6F28936ADE}" type="presOf" srcId="{9FF415CD-60F4-4D50-BC39-9E89E413D11B}" destId="{B3B67DAC-5AE8-4246-889B-48F013A8A526}" srcOrd="0" destOrd="0" presId="urn:microsoft.com/office/officeart/2008/layout/CircularPictureCallout"/>
    <dgm:cxn modelId="{292037BB-4ECB-457E-B261-8582B59B3DA0}" type="presOf" srcId="{A11EF428-2D89-4A8C-A1AE-4922A3FCEC4A}" destId="{55E756F5-1B80-4AC4-BE8D-6A60C314E336}" srcOrd="0" destOrd="0" presId="urn:microsoft.com/office/officeart/2008/layout/CircularPictureCallout"/>
    <dgm:cxn modelId="{783B4FEF-4FA2-4DF0-9DCE-8912808ACF22}" type="presOf" srcId="{8CBB52B4-F82A-425C-B418-3D9496EB217E}" destId="{560665E3-0914-46CC-8997-4BEF6000230C}" srcOrd="0" destOrd="0" presId="urn:microsoft.com/office/officeart/2008/layout/CircularPictureCallout"/>
    <dgm:cxn modelId="{3E491C0B-F99F-4D5C-93E6-6D544384A4EA}" type="presParOf" srcId="{901FD906-72C9-4402-BC7D-BBD69A5E7151}" destId="{3CA1424B-84A3-4E90-AFD8-8BACB1A86780}" srcOrd="0" destOrd="0" presId="urn:microsoft.com/office/officeart/2008/layout/CircularPictureCallout"/>
    <dgm:cxn modelId="{0B81B219-D5DE-40DE-9138-C56D7EA4D9F1}" type="presParOf" srcId="{3CA1424B-84A3-4E90-AFD8-8BACB1A86780}" destId="{4A6EA344-0C17-43A6-BEBD-669BEA299F15}" srcOrd="0" destOrd="0" presId="urn:microsoft.com/office/officeart/2008/layout/CircularPictureCallout"/>
    <dgm:cxn modelId="{A70C82C5-DA2A-4143-A5CA-11D669BE0493}" type="presParOf" srcId="{4A6EA344-0C17-43A6-BEBD-669BEA299F15}" destId="{FE73E7CD-FC0A-4881-A490-575A6ECD53FF}" srcOrd="0" destOrd="0" presId="urn:microsoft.com/office/officeart/2008/layout/CircularPictureCallout"/>
    <dgm:cxn modelId="{8431B32F-652C-4BCA-8F38-4525FF2961CB}" type="presParOf" srcId="{3CA1424B-84A3-4E90-AFD8-8BACB1A86780}" destId="{23F00225-A037-4A44-839F-0CE431D0B319}" srcOrd="1" destOrd="0" presId="urn:microsoft.com/office/officeart/2008/layout/CircularPictureCallout"/>
    <dgm:cxn modelId="{048A6D5F-1829-4DF0-9C92-CE33EC21BABB}" type="presParOf" srcId="{3CA1424B-84A3-4E90-AFD8-8BACB1A86780}" destId="{40B8555E-263C-4E6D-9F9E-57D94163E525}" srcOrd="2" destOrd="0" presId="urn:microsoft.com/office/officeart/2008/layout/CircularPictureCallout"/>
    <dgm:cxn modelId="{0612B832-F50F-4049-9044-CCE078EC5A44}" type="presParOf" srcId="{40B8555E-263C-4E6D-9F9E-57D94163E525}" destId="{12A2A36E-6A0F-48DE-989B-570F34658A92}" srcOrd="0" destOrd="0" presId="urn:microsoft.com/office/officeart/2008/layout/CircularPictureCallout"/>
    <dgm:cxn modelId="{F23CE0FF-96B1-4156-BFA0-336AA3077C9D}" type="presParOf" srcId="{3CA1424B-84A3-4E90-AFD8-8BACB1A86780}" destId="{50B51CCC-7E52-40BB-9322-740BAFEB469E}" srcOrd="3" destOrd="0" presId="urn:microsoft.com/office/officeart/2008/layout/CircularPictureCallout"/>
    <dgm:cxn modelId="{1CB7C551-BBC4-43B3-BBA9-AED0E43D78B5}" type="presParOf" srcId="{3CA1424B-84A3-4E90-AFD8-8BACB1A86780}" destId="{F3B25E80-D7A7-432F-A400-DED50BB46B03}" srcOrd="4" destOrd="0" presId="urn:microsoft.com/office/officeart/2008/layout/CircularPictureCallout"/>
    <dgm:cxn modelId="{38D18721-EBA9-48C2-95AA-BC57F2444190}" type="presParOf" srcId="{F3B25E80-D7A7-432F-A400-DED50BB46B03}" destId="{560665E3-0914-46CC-8997-4BEF6000230C}" srcOrd="0" destOrd="0" presId="urn:microsoft.com/office/officeart/2008/layout/CircularPictureCallout"/>
    <dgm:cxn modelId="{48AEE37E-D2C3-4E98-8098-43B89154F13E}" type="presParOf" srcId="{3CA1424B-84A3-4E90-AFD8-8BACB1A86780}" destId="{8723476C-1305-40F7-B815-9A9DEB654089}" srcOrd="5" destOrd="0" presId="urn:microsoft.com/office/officeart/2008/layout/CircularPictureCallout"/>
    <dgm:cxn modelId="{DD3A5CDF-2BB3-4FB5-8FC2-59E099E3A471}" type="presParOf" srcId="{8723476C-1305-40F7-B815-9A9DEB654089}" destId="{B3B67DAC-5AE8-4246-889B-48F013A8A526}" srcOrd="0" destOrd="0" presId="urn:microsoft.com/office/officeart/2008/layout/CircularPictureCallout"/>
    <dgm:cxn modelId="{C23CBA3A-924E-4D70-8EC1-954D47CBDA94}" type="presParOf" srcId="{3CA1424B-84A3-4E90-AFD8-8BACB1A86780}" destId="{1DFCFAA0-01E9-46A6-9BF8-5735870E3DB3}" srcOrd="6" destOrd="0" presId="urn:microsoft.com/office/officeart/2008/layout/CircularPictureCallout"/>
    <dgm:cxn modelId="{863CDD90-DDD7-4FE8-91FD-FE24A6E3CB11}" type="presParOf" srcId="{3CA1424B-84A3-4E90-AFD8-8BACB1A86780}" destId="{8F9F0D28-5CB6-48E0-8625-C56FA93ED4E0}" srcOrd="7" destOrd="0" presId="urn:microsoft.com/office/officeart/2008/layout/CircularPictureCallout"/>
    <dgm:cxn modelId="{201675DF-8264-4957-BADB-039BD4E34016}" type="presParOf" srcId="{8F9F0D28-5CB6-48E0-8625-C56FA93ED4E0}" destId="{55E756F5-1B80-4AC4-BE8D-6A60C314E336}" srcOrd="0" destOrd="0" presId="urn:microsoft.com/office/officeart/2008/layout/CircularPictureCallout"/>
    <dgm:cxn modelId="{C6FE8032-E895-4A62-832F-6B9A5CCD0761}" type="presParOf" srcId="{3CA1424B-84A3-4E90-AFD8-8BACB1A86780}" destId="{8271DE64-7378-4DFF-988A-D53CC86EC7AD}" srcOrd="8" destOrd="0" presId="urn:microsoft.com/office/officeart/2008/layout/CircularPictureCallout"/>
    <dgm:cxn modelId="{D06ACFBF-5DD7-45F0-AA00-B4D6EA4D6960}" type="presParOf" srcId="{8271DE64-7378-4DFF-988A-D53CC86EC7AD}" destId="{64AFD26C-CD2D-4BBF-A720-7116FFB8E3F9}" srcOrd="0" destOrd="0" presId="urn:microsoft.com/office/officeart/2008/layout/CircularPictureCallout"/>
    <dgm:cxn modelId="{63D76B0C-EDFB-464B-A3F7-B0DE785DF96E}" type="presParOf" srcId="{3CA1424B-84A3-4E90-AFD8-8BACB1A86780}" destId="{057A1D90-A7C3-4C3D-A59C-5CD993CE1B9F}" srcOrd="9" destOrd="0" presId="urn:microsoft.com/office/officeart/2008/layout/CircularPictureCallout"/>
    <dgm:cxn modelId="{0151B38F-CF2F-4D41-98EB-EC2442860FD4}" type="presParOf" srcId="{3CA1424B-84A3-4E90-AFD8-8BACB1A86780}" destId="{DB696EB8-3E87-4504-999D-BE8AB6329448}" srcOrd="10" destOrd="0" presId="urn:microsoft.com/office/officeart/2008/layout/CircularPictureCallout"/>
    <dgm:cxn modelId="{C7BEACB2-B0F4-4C19-B2DD-819026F5198D}" type="presParOf" srcId="{DB696EB8-3E87-4504-999D-BE8AB6329448}" destId="{F343E2E3-11F2-42F7-AE65-EC86DE033B51}" srcOrd="0" destOrd="0" presId="urn:microsoft.com/office/officeart/2008/layout/CircularPictureCallou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9BF7E0D-D76E-414B-8321-57A0519BA9F1}" type="doc">
      <dgm:prSet loTypeId="urn:microsoft.com/office/officeart/2005/8/layout/radial6" loCatId="cycle" qsTypeId="urn:microsoft.com/office/officeart/2005/8/quickstyle/3d1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782CA3A4-0C94-4364-B726-220AFA5B789B}">
      <dgm:prSet phldrT="[Text]"/>
      <dgm:spPr/>
      <dgm:t>
        <a:bodyPr/>
        <a:lstStyle/>
        <a:p>
          <a:r>
            <a:rPr lang="en-US" dirty="0"/>
            <a:t>Admin</a:t>
          </a:r>
        </a:p>
      </dgm:t>
    </dgm:pt>
    <dgm:pt modelId="{C64F6BE8-FC0F-49DC-96E4-0E9B6D92AEC1}" type="parTrans" cxnId="{60F61EDD-3073-4BD6-9C86-0F87B1C454B7}">
      <dgm:prSet/>
      <dgm:spPr/>
      <dgm:t>
        <a:bodyPr/>
        <a:lstStyle/>
        <a:p>
          <a:endParaRPr lang="en-US"/>
        </a:p>
      </dgm:t>
    </dgm:pt>
    <dgm:pt modelId="{62129C9A-6AD3-4A70-BE8E-21D1D5B7592C}" type="sibTrans" cxnId="{60F61EDD-3073-4BD6-9C86-0F87B1C454B7}">
      <dgm:prSet/>
      <dgm:spPr/>
      <dgm:t>
        <a:bodyPr/>
        <a:lstStyle/>
        <a:p>
          <a:endParaRPr lang="en-US"/>
        </a:p>
      </dgm:t>
    </dgm:pt>
    <dgm:pt modelId="{129D0491-64B2-46A7-BBED-C1BF47052076}">
      <dgm:prSet phldrT="[Text]"/>
      <dgm:spPr/>
      <dgm:t>
        <a:bodyPr/>
        <a:lstStyle/>
        <a:p>
          <a:r>
            <a:rPr lang="en-US" dirty="0"/>
            <a:t>View</a:t>
          </a:r>
        </a:p>
      </dgm:t>
    </dgm:pt>
    <dgm:pt modelId="{AEAD0860-6BD2-4EA7-B9C0-6F6F76BB6E82}" type="parTrans" cxnId="{103B4A3E-AAE0-40E9-B37D-C55D61899E00}">
      <dgm:prSet/>
      <dgm:spPr/>
      <dgm:t>
        <a:bodyPr/>
        <a:lstStyle/>
        <a:p>
          <a:endParaRPr lang="en-US"/>
        </a:p>
      </dgm:t>
    </dgm:pt>
    <dgm:pt modelId="{83BDA2DC-F702-4FE2-9FBC-7414C1FF8A9B}" type="sibTrans" cxnId="{103B4A3E-AAE0-40E9-B37D-C55D61899E00}">
      <dgm:prSet/>
      <dgm:spPr/>
      <dgm:t>
        <a:bodyPr/>
        <a:lstStyle/>
        <a:p>
          <a:endParaRPr lang="en-US"/>
        </a:p>
      </dgm:t>
    </dgm:pt>
    <dgm:pt modelId="{493E2F26-1B8E-49D5-B28E-80DE0CDD1652}">
      <dgm:prSet phldrT="[Text]"/>
      <dgm:spPr/>
      <dgm:t>
        <a:bodyPr/>
        <a:lstStyle/>
        <a:p>
          <a:r>
            <a:rPr lang="en-US" dirty="0"/>
            <a:t>Insert</a:t>
          </a:r>
        </a:p>
      </dgm:t>
    </dgm:pt>
    <dgm:pt modelId="{002592A5-2751-46AE-A72F-4F102472A84F}" type="parTrans" cxnId="{C7B8F8D9-D87E-4893-957E-6DF22A1A7ABC}">
      <dgm:prSet/>
      <dgm:spPr/>
      <dgm:t>
        <a:bodyPr/>
        <a:lstStyle/>
        <a:p>
          <a:endParaRPr lang="en-US"/>
        </a:p>
      </dgm:t>
    </dgm:pt>
    <dgm:pt modelId="{D33F0F2A-C109-4995-98EA-BAF796D7956D}" type="sibTrans" cxnId="{C7B8F8D9-D87E-4893-957E-6DF22A1A7ABC}">
      <dgm:prSet/>
      <dgm:spPr/>
      <dgm:t>
        <a:bodyPr/>
        <a:lstStyle/>
        <a:p>
          <a:endParaRPr lang="en-US"/>
        </a:p>
      </dgm:t>
    </dgm:pt>
    <dgm:pt modelId="{07FE1D3F-D10C-427B-B42E-B388D843C0F1}">
      <dgm:prSet phldrT="[Text]"/>
      <dgm:spPr/>
      <dgm:t>
        <a:bodyPr/>
        <a:lstStyle/>
        <a:p>
          <a:r>
            <a:rPr lang="en-US" dirty="0"/>
            <a:t>Delete</a:t>
          </a:r>
        </a:p>
      </dgm:t>
    </dgm:pt>
    <dgm:pt modelId="{0739ED5D-7F58-4BD0-8A1D-E974864B6B81}" type="parTrans" cxnId="{E6C5CF60-0873-4946-B5B1-F9B1BF60E635}">
      <dgm:prSet/>
      <dgm:spPr/>
      <dgm:t>
        <a:bodyPr/>
        <a:lstStyle/>
        <a:p>
          <a:endParaRPr lang="en-US"/>
        </a:p>
      </dgm:t>
    </dgm:pt>
    <dgm:pt modelId="{0ACA631F-32DA-4D52-94D3-D379E1C14CF4}" type="sibTrans" cxnId="{E6C5CF60-0873-4946-B5B1-F9B1BF60E635}">
      <dgm:prSet/>
      <dgm:spPr/>
      <dgm:t>
        <a:bodyPr/>
        <a:lstStyle/>
        <a:p>
          <a:endParaRPr lang="en-US"/>
        </a:p>
      </dgm:t>
    </dgm:pt>
    <dgm:pt modelId="{382E79CD-0826-4F84-9A7A-9DD93E829CA9}">
      <dgm:prSet phldrT="[Text]"/>
      <dgm:spPr/>
      <dgm:t>
        <a:bodyPr/>
        <a:lstStyle/>
        <a:p>
          <a:r>
            <a:rPr lang="en-US" dirty="0"/>
            <a:t>Update</a:t>
          </a:r>
        </a:p>
      </dgm:t>
    </dgm:pt>
    <dgm:pt modelId="{6DFCA70B-AD30-4E63-84AE-B626C0272CF8}" type="parTrans" cxnId="{9383595D-5034-4329-9F69-5A33F38E1F76}">
      <dgm:prSet/>
      <dgm:spPr/>
      <dgm:t>
        <a:bodyPr/>
        <a:lstStyle/>
        <a:p>
          <a:endParaRPr lang="en-US"/>
        </a:p>
      </dgm:t>
    </dgm:pt>
    <dgm:pt modelId="{12AE0EF1-5D50-4778-A776-29F034053FEE}" type="sibTrans" cxnId="{9383595D-5034-4329-9F69-5A33F38E1F76}">
      <dgm:prSet/>
      <dgm:spPr/>
      <dgm:t>
        <a:bodyPr/>
        <a:lstStyle/>
        <a:p>
          <a:endParaRPr lang="en-US"/>
        </a:p>
      </dgm:t>
    </dgm:pt>
    <dgm:pt modelId="{38E3829D-5CF8-4985-B05E-2B3823FFAB05}" type="pres">
      <dgm:prSet presAssocID="{C9BF7E0D-D76E-414B-8321-57A0519BA9F1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2427C3AD-ED63-4719-9AE8-E1FD09281474}" type="pres">
      <dgm:prSet presAssocID="{782CA3A4-0C94-4364-B726-220AFA5B789B}" presName="centerShape" presStyleLbl="node0" presStyleIdx="0" presStyleCnt="1"/>
      <dgm:spPr/>
    </dgm:pt>
    <dgm:pt modelId="{376401E3-2FC1-45F8-92F8-769F4CF106E8}" type="pres">
      <dgm:prSet presAssocID="{129D0491-64B2-46A7-BBED-C1BF47052076}" presName="node" presStyleLbl="node1" presStyleIdx="0" presStyleCnt="4">
        <dgm:presLayoutVars>
          <dgm:bulletEnabled val="1"/>
        </dgm:presLayoutVars>
      </dgm:prSet>
      <dgm:spPr/>
    </dgm:pt>
    <dgm:pt modelId="{2D7CF725-8BAE-4211-8C6D-5CA6330D5723}" type="pres">
      <dgm:prSet presAssocID="{129D0491-64B2-46A7-BBED-C1BF47052076}" presName="dummy" presStyleCnt="0"/>
      <dgm:spPr/>
    </dgm:pt>
    <dgm:pt modelId="{04B4BD73-BDEA-446E-B9B4-3014EEB881B1}" type="pres">
      <dgm:prSet presAssocID="{83BDA2DC-F702-4FE2-9FBC-7414C1FF8A9B}" presName="sibTrans" presStyleLbl="sibTrans2D1" presStyleIdx="0" presStyleCnt="4"/>
      <dgm:spPr/>
    </dgm:pt>
    <dgm:pt modelId="{5771B0B7-2576-4D71-A11A-BB8AE733DF43}" type="pres">
      <dgm:prSet presAssocID="{493E2F26-1B8E-49D5-B28E-80DE0CDD1652}" presName="node" presStyleLbl="node1" presStyleIdx="1" presStyleCnt="4">
        <dgm:presLayoutVars>
          <dgm:bulletEnabled val="1"/>
        </dgm:presLayoutVars>
      </dgm:prSet>
      <dgm:spPr/>
    </dgm:pt>
    <dgm:pt modelId="{AF54F6F2-06DC-4E37-B20C-23103834FA09}" type="pres">
      <dgm:prSet presAssocID="{493E2F26-1B8E-49D5-B28E-80DE0CDD1652}" presName="dummy" presStyleCnt="0"/>
      <dgm:spPr/>
    </dgm:pt>
    <dgm:pt modelId="{166EF9D5-537B-4563-B361-14D190ED1EE9}" type="pres">
      <dgm:prSet presAssocID="{D33F0F2A-C109-4995-98EA-BAF796D7956D}" presName="sibTrans" presStyleLbl="sibTrans2D1" presStyleIdx="1" presStyleCnt="4"/>
      <dgm:spPr/>
    </dgm:pt>
    <dgm:pt modelId="{63AB1E7D-95AF-42BE-817A-E62BE107C5CA}" type="pres">
      <dgm:prSet presAssocID="{07FE1D3F-D10C-427B-B42E-B388D843C0F1}" presName="node" presStyleLbl="node1" presStyleIdx="2" presStyleCnt="4">
        <dgm:presLayoutVars>
          <dgm:bulletEnabled val="1"/>
        </dgm:presLayoutVars>
      </dgm:prSet>
      <dgm:spPr/>
    </dgm:pt>
    <dgm:pt modelId="{7B117C8E-7AF6-42C0-A73E-8621A4990278}" type="pres">
      <dgm:prSet presAssocID="{07FE1D3F-D10C-427B-B42E-B388D843C0F1}" presName="dummy" presStyleCnt="0"/>
      <dgm:spPr/>
    </dgm:pt>
    <dgm:pt modelId="{9575743C-05B2-43AC-8280-03679F23F2C0}" type="pres">
      <dgm:prSet presAssocID="{0ACA631F-32DA-4D52-94D3-D379E1C14CF4}" presName="sibTrans" presStyleLbl="sibTrans2D1" presStyleIdx="2" presStyleCnt="4"/>
      <dgm:spPr/>
    </dgm:pt>
    <dgm:pt modelId="{B65C8B9E-1CF0-4DCF-AC0E-ED37799FF5BD}" type="pres">
      <dgm:prSet presAssocID="{382E79CD-0826-4F84-9A7A-9DD93E829CA9}" presName="node" presStyleLbl="node1" presStyleIdx="3" presStyleCnt="4">
        <dgm:presLayoutVars>
          <dgm:bulletEnabled val="1"/>
        </dgm:presLayoutVars>
      </dgm:prSet>
      <dgm:spPr/>
    </dgm:pt>
    <dgm:pt modelId="{E92F6C21-DDCA-4919-8A26-952D6B82B568}" type="pres">
      <dgm:prSet presAssocID="{382E79CD-0826-4F84-9A7A-9DD93E829CA9}" presName="dummy" presStyleCnt="0"/>
      <dgm:spPr/>
    </dgm:pt>
    <dgm:pt modelId="{59A2F2EF-F242-454A-B160-495951D6A8CC}" type="pres">
      <dgm:prSet presAssocID="{12AE0EF1-5D50-4778-A776-29F034053FEE}" presName="sibTrans" presStyleLbl="sibTrans2D1" presStyleIdx="3" presStyleCnt="4"/>
      <dgm:spPr/>
    </dgm:pt>
  </dgm:ptLst>
  <dgm:cxnLst>
    <dgm:cxn modelId="{F450FD16-5035-4768-B092-BC15AB5558CA}" type="presOf" srcId="{129D0491-64B2-46A7-BBED-C1BF47052076}" destId="{376401E3-2FC1-45F8-92F8-769F4CF106E8}" srcOrd="0" destOrd="0" presId="urn:microsoft.com/office/officeart/2005/8/layout/radial6"/>
    <dgm:cxn modelId="{53376A34-1C24-40CE-824D-3FD8B6B7AAEA}" type="presOf" srcId="{07FE1D3F-D10C-427B-B42E-B388D843C0F1}" destId="{63AB1E7D-95AF-42BE-817A-E62BE107C5CA}" srcOrd="0" destOrd="0" presId="urn:microsoft.com/office/officeart/2005/8/layout/radial6"/>
    <dgm:cxn modelId="{103B4A3E-AAE0-40E9-B37D-C55D61899E00}" srcId="{782CA3A4-0C94-4364-B726-220AFA5B789B}" destId="{129D0491-64B2-46A7-BBED-C1BF47052076}" srcOrd="0" destOrd="0" parTransId="{AEAD0860-6BD2-4EA7-B9C0-6F6F76BB6E82}" sibTransId="{83BDA2DC-F702-4FE2-9FBC-7414C1FF8A9B}"/>
    <dgm:cxn modelId="{9383595D-5034-4329-9F69-5A33F38E1F76}" srcId="{782CA3A4-0C94-4364-B726-220AFA5B789B}" destId="{382E79CD-0826-4F84-9A7A-9DD93E829CA9}" srcOrd="3" destOrd="0" parTransId="{6DFCA70B-AD30-4E63-84AE-B626C0272CF8}" sibTransId="{12AE0EF1-5D50-4778-A776-29F034053FEE}"/>
    <dgm:cxn modelId="{7DCAA75E-0FC6-4162-8E34-588699EDD538}" type="presOf" srcId="{0ACA631F-32DA-4D52-94D3-D379E1C14CF4}" destId="{9575743C-05B2-43AC-8280-03679F23F2C0}" srcOrd="0" destOrd="0" presId="urn:microsoft.com/office/officeart/2005/8/layout/radial6"/>
    <dgm:cxn modelId="{E6C5CF60-0873-4946-B5B1-F9B1BF60E635}" srcId="{782CA3A4-0C94-4364-B726-220AFA5B789B}" destId="{07FE1D3F-D10C-427B-B42E-B388D843C0F1}" srcOrd="2" destOrd="0" parTransId="{0739ED5D-7F58-4BD0-8A1D-E974864B6B81}" sibTransId="{0ACA631F-32DA-4D52-94D3-D379E1C14CF4}"/>
    <dgm:cxn modelId="{9829CF6C-67A9-4F30-9E95-B12F5EE13BD2}" type="presOf" srcId="{D33F0F2A-C109-4995-98EA-BAF796D7956D}" destId="{166EF9D5-537B-4563-B361-14D190ED1EE9}" srcOrd="0" destOrd="0" presId="urn:microsoft.com/office/officeart/2005/8/layout/radial6"/>
    <dgm:cxn modelId="{8D0EF153-6957-4A09-AB48-52411ED66C3A}" type="presOf" srcId="{493E2F26-1B8E-49D5-B28E-80DE0CDD1652}" destId="{5771B0B7-2576-4D71-A11A-BB8AE733DF43}" srcOrd="0" destOrd="0" presId="urn:microsoft.com/office/officeart/2005/8/layout/radial6"/>
    <dgm:cxn modelId="{A74B0B58-A079-4B63-9BD4-E0F6FB88F7A1}" type="presOf" srcId="{782CA3A4-0C94-4364-B726-220AFA5B789B}" destId="{2427C3AD-ED63-4719-9AE8-E1FD09281474}" srcOrd="0" destOrd="0" presId="urn:microsoft.com/office/officeart/2005/8/layout/radial6"/>
    <dgm:cxn modelId="{9FF52FD0-CAD7-4400-BF65-A9327829C125}" type="presOf" srcId="{83BDA2DC-F702-4FE2-9FBC-7414C1FF8A9B}" destId="{04B4BD73-BDEA-446E-B9B4-3014EEB881B1}" srcOrd="0" destOrd="0" presId="urn:microsoft.com/office/officeart/2005/8/layout/radial6"/>
    <dgm:cxn modelId="{0F3AB3D1-357D-442A-8C3C-6031934183C0}" type="presOf" srcId="{C9BF7E0D-D76E-414B-8321-57A0519BA9F1}" destId="{38E3829D-5CF8-4985-B05E-2B3823FFAB05}" srcOrd="0" destOrd="0" presId="urn:microsoft.com/office/officeart/2005/8/layout/radial6"/>
    <dgm:cxn modelId="{891BB4D9-D188-40FD-9E59-74C3E5FFF7DB}" type="presOf" srcId="{12AE0EF1-5D50-4778-A776-29F034053FEE}" destId="{59A2F2EF-F242-454A-B160-495951D6A8CC}" srcOrd="0" destOrd="0" presId="urn:microsoft.com/office/officeart/2005/8/layout/radial6"/>
    <dgm:cxn modelId="{C7B8F8D9-D87E-4893-957E-6DF22A1A7ABC}" srcId="{782CA3A4-0C94-4364-B726-220AFA5B789B}" destId="{493E2F26-1B8E-49D5-B28E-80DE0CDD1652}" srcOrd="1" destOrd="0" parTransId="{002592A5-2751-46AE-A72F-4F102472A84F}" sibTransId="{D33F0F2A-C109-4995-98EA-BAF796D7956D}"/>
    <dgm:cxn modelId="{60F61EDD-3073-4BD6-9C86-0F87B1C454B7}" srcId="{C9BF7E0D-D76E-414B-8321-57A0519BA9F1}" destId="{782CA3A4-0C94-4364-B726-220AFA5B789B}" srcOrd="0" destOrd="0" parTransId="{C64F6BE8-FC0F-49DC-96E4-0E9B6D92AEC1}" sibTransId="{62129C9A-6AD3-4A70-BE8E-21D1D5B7592C}"/>
    <dgm:cxn modelId="{9F2240F6-E5D8-43EA-B925-7D1910E2CF8F}" type="presOf" srcId="{382E79CD-0826-4F84-9A7A-9DD93E829CA9}" destId="{B65C8B9E-1CF0-4DCF-AC0E-ED37799FF5BD}" srcOrd="0" destOrd="0" presId="urn:microsoft.com/office/officeart/2005/8/layout/radial6"/>
    <dgm:cxn modelId="{1DD2C993-D68E-420D-8714-4AA035A1D576}" type="presParOf" srcId="{38E3829D-5CF8-4985-B05E-2B3823FFAB05}" destId="{2427C3AD-ED63-4719-9AE8-E1FD09281474}" srcOrd="0" destOrd="0" presId="urn:microsoft.com/office/officeart/2005/8/layout/radial6"/>
    <dgm:cxn modelId="{9B65D801-0B49-4504-9519-6B254A24D28F}" type="presParOf" srcId="{38E3829D-5CF8-4985-B05E-2B3823FFAB05}" destId="{376401E3-2FC1-45F8-92F8-769F4CF106E8}" srcOrd="1" destOrd="0" presId="urn:microsoft.com/office/officeart/2005/8/layout/radial6"/>
    <dgm:cxn modelId="{D4649A41-8212-48D7-9691-C924D7DEE322}" type="presParOf" srcId="{38E3829D-5CF8-4985-B05E-2B3823FFAB05}" destId="{2D7CF725-8BAE-4211-8C6D-5CA6330D5723}" srcOrd="2" destOrd="0" presId="urn:microsoft.com/office/officeart/2005/8/layout/radial6"/>
    <dgm:cxn modelId="{D4A9F7A8-DA5E-41BE-9846-D4D9216E32D8}" type="presParOf" srcId="{38E3829D-5CF8-4985-B05E-2B3823FFAB05}" destId="{04B4BD73-BDEA-446E-B9B4-3014EEB881B1}" srcOrd="3" destOrd="0" presId="urn:microsoft.com/office/officeart/2005/8/layout/radial6"/>
    <dgm:cxn modelId="{5829FF37-9617-421C-ACD3-91712FE3F6E7}" type="presParOf" srcId="{38E3829D-5CF8-4985-B05E-2B3823FFAB05}" destId="{5771B0B7-2576-4D71-A11A-BB8AE733DF43}" srcOrd="4" destOrd="0" presId="urn:microsoft.com/office/officeart/2005/8/layout/radial6"/>
    <dgm:cxn modelId="{C59D9513-C4D0-4030-93CA-29587673D249}" type="presParOf" srcId="{38E3829D-5CF8-4985-B05E-2B3823FFAB05}" destId="{AF54F6F2-06DC-4E37-B20C-23103834FA09}" srcOrd="5" destOrd="0" presId="urn:microsoft.com/office/officeart/2005/8/layout/radial6"/>
    <dgm:cxn modelId="{95A83ADD-09EF-414D-93A3-AEDD7515897A}" type="presParOf" srcId="{38E3829D-5CF8-4985-B05E-2B3823FFAB05}" destId="{166EF9D5-537B-4563-B361-14D190ED1EE9}" srcOrd="6" destOrd="0" presId="urn:microsoft.com/office/officeart/2005/8/layout/radial6"/>
    <dgm:cxn modelId="{1B43DD16-EB80-423F-BDEA-6F58E2FB270A}" type="presParOf" srcId="{38E3829D-5CF8-4985-B05E-2B3823FFAB05}" destId="{63AB1E7D-95AF-42BE-817A-E62BE107C5CA}" srcOrd="7" destOrd="0" presId="urn:microsoft.com/office/officeart/2005/8/layout/radial6"/>
    <dgm:cxn modelId="{54B6A39C-1206-4CD1-A91D-92FA34F5DD02}" type="presParOf" srcId="{38E3829D-5CF8-4985-B05E-2B3823FFAB05}" destId="{7B117C8E-7AF6-42C0-A73E-8621A4990278}" srcOrd="8" destOrd="0" presId="urn:microsoft.com/office/officeart/2005/8/layout/radial6"/>
    <dgm:cxn modelId="{40B12158-18B0-4F47-953C-57C17FB1DDED}" type="presParOf" srcId="{38E3829D-5CF8-4985-B05E-2B3823FFAB05}" destId="{9575743C-05B2-43AC-8280-03679F23F2C0}" srcOrd="9" destOrd="0" presId="urn:microsoft.com/office/officeart/2005/8/layout/radial6"/>
    <dgm:cxn modelId="{887302FB-72F8-4CB7-934F-5884E0ADD3D9}" type="presParOf" srcId="{38E3829D-5CF8-4985-B05E-2B3823FFAB05}" destId="{B65C8B9E-1CF0-4DCF-AC0E-ED37799FF5BD}" srcOrd="10" destOrd="0" presId="urn:microsoft.com/office/officeart/2005/8/layout/radial6"/>
    <dgm:cxn modelId="{2EFD7560-9F43-4699-9F09-D9D465349A6D}" type="presParOf" srcId="{38E3829D-5CF8-4985-B05E-2B3823FFAB05}" destId="{E92F6C21-DDCA-4919-8A26-952D6B82B568}" srcOrd="11" destOrd="0" presId="urn:microsoft.com/office/officeart/2005/8/layout/radial6"/>
    <dgm:cxn modelId="{CA03AA79-1F73-40E9-BB6E-845993C2DF1E}" type="presParOf" srcId="{38E3829D-5CF8-4985-B05E-2B3823FFAB05}" destId="{59A2F2EF-F242-454A-B160-495951D6A8CC}" srcOrd="12" destOrd="0" presId="urn:microsoft.com/office/officeart/2005/8/layout/radial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9BF7E0D-D76E-414B-8321-57A0519BA9F1}" type="doc">
      <dgm:prSet loTypeId="urn:microsoft.com/office/officeart/2011/layout/HexagonRadial" loCatId="cycle" qsTypeId="urn:microsoft.com/office/officeart/2005/8/quickstyle/3d3" qsCatId="3D" csTypeId="urn:microsoft.com/office/officeart/2005/8/colors/colorful3" csCatId="colorful" phldr="1"/>
      <dgm:spPr/>
      <dgm:t>
        <a:bodyPr/>
        <a:lstStyle/>
        <a:p>
          <a:endParaRPr lang="en-US"/>
        </a:p>
      </dgm:t>
    </dgm:pt>
    <dgm:pt modelId="{782CA3A4-0C94-4364-B726-220AFA5B789B}">
      <dgm:prSet phldrT="[Text]"/>
      <dgm:spPr/>
      <dgm:t>
        <a:bodyPr/>
        <a:lstStyle/>
        <a:p>
          <a:r>
            <a:rPr lang="en-US" dirty="0"/>
            <a:t>User</a:t>
          </a:r>
        </a:p>
      </dgm:t>
    </dgm:pt>
    <dgm:pt modelId="{C64F6BE8-FC0F-49DC-96E4-0E9B6D92AEC1}" type="parTrans" cxnId="{60F61EDD-3073-4BD6-9C86-0F87B1C454B7}">
      <dgm:prSet/>
      <dgm:spPr/>
      <dgm:t>
        <a:bodyPr/>
        <a:lstStyle/>
        <a:p>
          <a:endParaRPr lang="en-US"/>
        </a:p>
      </dgm:t>
    </dgm:pt>
    <dgm:pt modelId="{62129C9A-6AD3-4A70-BE8E-21D1D5B7592C}" type="sibTrans" cxnId="{60F61EDD-3073-4BD6-9C86-0F87B1C454B7}">
      <dgm:prSet/>
      <dgm:spPr/>
      <dgm:t>
        <a:bodyPr/>
        <a:lstStyle/>
        <a:p>
          <a:endParaRPr lang="en-US"/>
        </a:p>
      </dgm:t>
    </dgm:pt>
    <dgm:pt modelId="{129D0491-64B2-46A7-BBED-C1BF47052076}">
      <dgm:prSet phldrT="[Text]"/>
      <dgm:spPr/>
      <dgm:t>
        <a:bodyPr/>
        <a:lstStyle/>
        <a:p>
          <a:r>
            <a:rPr lang="en-US" dirty="0"/>
            <a:t>Register</a:t>
          </a:r>
        </a:p>
      </dgm:t>
    </dgm:pt>
    <dgm:pt modelId="{AEAD0860-6BD2-4EA7-B9C0-6F6F76BB6E82}" type="parTrans" cxnId="{103B4A3E-AAE0-40E9-B37D-C55D61899E00}">
      <dgm:prSet/>
      <dgm:spPr/>
      <dgm:t>
        <a:bodyPr/>
        <a:lstStyle/>
        <a:p>
          <a:endParaRPr lang="en-US"/>
        </a:p>
      </dgm:t>
    </dgm:pt>
    <dgm:pt modelId="{83BDA2DC-F702-4FE2-9FBC-7414C1FF8A9B}" type="sibTrans" cxnId="{103B4A3E-AAE0-40E9-B37D-C55D61899E00}">
      <dgm:prSet/>
      <dgm:spPr/>
      <dgm:t>
        <a:bodyPr/>
        <a:lstStyle/>
        <a:p>
          <a:endParaRPr lang="en-US"/>
        </a:p>
      </dgm:t>
    </dgm:pt>
    <dgm:pt modelId="{493E2F26-1B8E-49D5-B28E-80DE0CDD1652}">
      <dgm:prSet phldrT="[Text]"/>
      <dgm:spPr/>
      <dgm:t>
        <a:bodyPr/>
        <a:lstStyle/>
        <a:p>
          <a:r>
            <a:rPr lang="en-US" dirty="0"/>
            <a:t>Booking</a:t>
          </a:r>
        </a:p>
      </dgm:t>
    </dgm:pt>
    <dgm:pt modelId="{002592A5-2751-46AE-A72F-4F102472A84F}" type="parTrans" cxnId="{C7B8F8D9-D87E-4893-957E-6DF22A1A7ABC}">
      <dgm:prSet/>
      <dgm:spPr/>
      <dgm:t>
        <a:bodyPr/>
        <a:lstStyle/>
        <a:p>
          <a:endParaRPr lang="en-US"/>
        </a:p>
      </dgm:t>
    </dgm:pt>
    <dgm:pt modelId="{D33F0F2A-C109-4995-98EA-BAF796D7956D}" type="sibTrans" cxnId="{C7B8F8D9-D87E-4893-957E-6DF22A1A7ABC}">
      <dgm:prSet/>
      <dgm:spPr/>
      <dgm:t>
        <a:bodyPr/>
        <a:lstStyle/>
        <a:p>
          <a:endParaRPr lang="en-US"/>
        </a:p>
      </dgm:t>
    </dgm:pt>
    <dgm:pt modelId="{07FE1D3F-D10C-427B-B42E-B388D843C0F1}">
      <dgm:prSet phldrT="[Text]"/>
      <dgm:spPr/>
      <dgm:t>
        <a:bodyPr/>
        <a:lstStyle/>
        <a:p>
          <a:r>
            <a:rPr lang="en-US" dirty="0"/>
            <a:t>Buying</a:t>
          </a:r>
        </a:p>
      </dgm:t>
    </dgm:pt>
    <dgm:pt modelId="{0739ED5D-7F58-4BD0-8A1D-E974864B6B81}" type="parTrans" cxnId="{E6C5CF60-0873-4946-B5B1-F9B1BF60E635}">
      <dgm:prSet/>
      <dgm:spPr/>
      <dgm:t>
        <a:bodyPr/>
        <a:lstStyle/>
        <a:p>
          <a:endParaRPr lang="en-US"/>
        </a:p>
      </dgm:t>
    </dgm:pt>
    <dgm:pt modelId="{0ACA631F-32DA-4D52-94D3-D379E1C14CF4}" type="sibTrans" cxnId="{E6C5CF60-0873-4946-B5B1-F9B1BF60E635}">
      <dgm:prSet/>
      <dgm:spPr/>
      <dgm:t>
        <a:bodyPr/>
        <a:lstStyle/>
        <a:p>
          <a:endParaRPr lang="en-US"/>
        </a:p>
      </dgm:t>
    </dgm:pt>
    <dgm:pt modelId="{382E79CD-0826-4F84-9A7A-9DD93E829CA9}">
      <dgm:prSet phldrT="[Text]"/>
      <dgm:spPr/>
      <dgm:t>
        <a:bodyPr/>
        <a:lstStyle/>
        <a:p>
          <a:r>
            <a:rPr lang="en-US" dirty="0"/>
            <a:t>View</a:t>
          </a:r>
        </a:p>
      </dgm:t>
    </dgm:pt>
    <dgm:pt modelId="{6DFCA70B-AD30-4E63-84AE-B626C0272CF8}" type="parTrans" cxnId="{9383595D-5034-4329-9F69-5A33F38E1F76}">
      <dgm:prSet/>
      <dgm:spPr/>
      <dgm:t>
        <a:bodyPr/>
        <a:lstStyle/>
        <a:p>
          <a:endParaRPr lang="en-US"/>
        </a:p>
      </dgm:t>
    </dgm:pt>
    <dgm:pt modelId="{12AE0EF1-5D50-4778-A776-29F034053FEE}" type="sibTrans" cxnId="{9383595D-5034-4329-9F69-5A33F38E1F76}">
      <dgm:prSet/>
      <dgm:spPr/>
      <dgm:t>
        <a:bodyPr/>
        <a:lstStyle/>
        <a:p>
          <a:endParaRPr lang="en-US"/>
        </a:p>
      </dgm:t>
    </dgm:pt>
    <dgm:pt modelId="{37E20D3C-E13F-4C76-9614-18047AD90CFF}">
      <dgm:prSet phldrT="[Text]"/>
      <dgm:spPr/>
      <dgm:t>
        <a:bodyPr/>
        <a:lstStyle/>
        <a:p>
          <a:r>
            <a:rPr lang="en-US" dirty="0"/>
            <a:t>Booking</a:t>
          </a:r>
        </a:p>
      </dgm:t>
    </dgm:pt>
    <dgm:pt modelId="{2B687721-BB67-426A-ADFF-91B03526CA02}" type="parTrans" cxnId="{AD955C20-370C-4A16-97C8-964B3A3F8944}">
      <dgm:prSet/>
      <dgm:spPr/>
      <dgm:t>
        <a:bodyPr/>
        <a:lstStyle/>
        <a:p>
          <a:endParaRPr lang="en-US"/>
        </a:p>
      </dgm:t>
    </dgm:pt>
    <dgm:pt modelId="{44CD6FC3-509E-492A-8D0E-56991A57A29D}" type="sibTrans" cxnId="{AD955C20-370C-4A16-97C8-964B3A3F8944}">
      <dgm:prSet/>
      <dgm:spPr/>
      <dgm:t>
        <a:bodyPr/>
        <a:lstStyle/>
        <a:p>
          <a:endParaRPr lang="en-US"/>
        </a:p>
      </dgm:t>
    </dgm:pt>
    <dgm:pt modelId="{4AA3169C-17A8-4E06-AAE5-475DED4FA8DB}">
      <dgm:prSet phldrT="[Text]"/>
      <dgm:spPr/>
      <dgm:t>
        <a:bodyPr/>
        <a:lstStyle/>
        <a:p>
          <a:r>
            <a:rPr lang="en-US" dirty="0"/>
            <a:t>Take part</a:t>
          </a:r>
        </a:p>
      </dgm:t>
    </dgm:pt>
    <dgm:pt modelId="{7B19E958-A349-4824-B64E-1B62C2F1AEE3}" type="parTrans" cxnId="{DE54A452-651F-4427-8EED-32DD35FD23D4}">
      <dgm:prSet/>
      <dgm:spPr/>
      <dgm:t>
        <a:bodyPr/>
        <a:lstStyle/>
        <a:p>
          <a:endParaRPr lang="en-US"/>
        </a:p>
      </dgm:t>
    </dgm:pt>
    <dgm:pt modelId="{C353B057-AE67-4CAC-90F5-DB387C07162D}" type="sibTrans" cxnId="{DE54A452-651F-4427-8EED-32DD35FD23D4}">
      <dgm:prSet/>
      <dgm:spPr/>
      <dgm:t>
        <a:bodyPr/>
        <a:lstStyle/>
        <a:p>
          <a:endParaRPr lang="en-US"/>
        </a:p>
      </dgm:t>
    </dgm:pt>
    <dgm:pt modelId="{3A356939-FDE0-48EF-AA7B-76C3DE02C453}" type="pres">
      <dgm:prSet presAssocID="{C9BF7E0D-D76E-414B-8321-57A0519BA9F1}" presName="Name0" presStyleCnt="0">
        <dgm:presLayoutVars>
          <dgm:chMax val="1"/>
          <dgm:chPref val="1"/>
          <dgm:dir/>
          <dgm:animOne val="branch"/>
          <dgm:animLvl val="lvl"/>
        </dgm:presLayoutVars>
      </dgm:prSet>
      <dgm:spPr/>
    </dgm:pt>
    <dgm:pt modelId="{D74A78DF-FAAA-48C5-A0CD-53E1E4051E1A}" type="pres">
      <dgm:prSet presAssocID="{782CA3A4-0C94-4364-B726-220AFA5B789B}" presName="Parent" presStyleLbl="node0" presStyleIdx="0" presStyleCnt="1">
        <dgm:presLayoutVars>
          <dgm:chMax val="6"/>
          <dgm:chPref val="6"/>
        </dgm:presLayoutVars>
      </dgm:prSet>
      <dgm:spPr/>
    </dgm:pt>
    <dgm:pt modelId="{8AB7E626-1BBD-4E6F-838D-35319947A032}" type="pres">
      <dgm:prSet presAssocID="{129D0491-64B2-46A7-BBED-C1BF47052076}" presName="Accent1" presStyleCnt="0"/>
      <dgm:spPr/>
    </dgm:pt>
    <dgm:pt modelId="{E6ACF548-703A-400B-9B36-09AE5868D025}" type="pres">
      <dgm:prSet presAssocID="{129D0491-64B2-46A7-BBED-C1BF47052076}" presName="Accent" presStyleLbl="bgShp" presStyleIdx="0" presStyleCnt="6"/>
      <dgm:spPr/>
    </dgm:pt>
    <dgm:pt modelId="{813D8DEA-7427-41B0-B208-344922606726}" type="pres">
      <dgm:prSet presAssocID="{129D0491-64B2-46A7-BBED-C1BF47052076}" presName="Child1" presStyleLbl="node1" presStyleIdx="0" presStyleCnt="6">
        <dgm:presLayoutVars>
          <dgm:chMax val="0"/>
          <dgm:chPref val="0"/>
          <dgm:bulletEnabled val="1"/>
        </dgm:presLayoutVars>
      </dgm:prSet>
      <dgm:spPr/>
    </dgm:pt>
    <dgm:pt modelId="{84ABBDEC-1BA5-4AAF-B2EE-41110D5C187A}" type="pres">
      <dgm:prSet presAssocID="{493E2F26-1B8E-49D5-B28E-80DE0CDD1652}" presName="Accent2" presStyleCnt="0"/>
      <dgm:spPr/>
    </dgm:pt>
    <dgm:pt modelId="{3A39DBE4-D1E0-4526-BDFE-7A6669A58324}" type="pres">
      <dgm:prSet presAssocID="{493E2F26-1B8E-49D5-B28E-80DE0CDD1652}" presName="Accent" presStyleLbl="bgShp" presStyleIdx="1" presStyleCnt="6"/>
      <dgm:spPr/>
    </dgm:pt>
    <dgm:pt modelId="{683A2DFE-63B4-4109-BAD5-D5B67C74ABC9}" type="pres">
      <dgm:prSet presAssocID="{493E2F26-1B8E-49D5-B28E-80DE0CDD1652}" presName="Child2" presStyleLbl="node1" presStyleIdx="1" presStyleCnt="6">
        <dgm:presLayoutVars>
          <dgm:chMax val="0"/>
          <dgm:chPref val="0"/>
          <dgm:bulletEnabled val="1"/>
        </dgm:presLayoutVars>
      </dgm:prSet>
      <dgm:spPr/>
    </dgm:pt>
    <dgm:pt modelId="{FD781825-B25C-4BD8-9632-4C2E5B2AFBA6}" type="pres">
      <dgm:prSet presAssocID="{07FE1D3F-D10C-427B-B42E-B388D843C0F1}" presName="Accent3" presStyleCnt="0"/>
      <dgm:spPr/>
    </dgm:pt>
    <dgm:pt modelId="{14368EE2-170B-49E4-A073-5DDC0A170C20}" type="pres">
      <dgm:prSet presAssocID="{07FE1D3F-D10C-427B-B42E-B388D843C0F1}" presName="Accent" presStyleLbl="bgShp" presStyleIdx="2" presStyleCnt="6"/>
      <dgm:spPr/>
    </dgm:pt>
    <dgm:pt modelId="{AC501787-D155-46AE-B67D-78171835DF4E}" type="pres">
      <dgm:prSet presAssocID="{07FE1D3F-D10C-427B-B42E-B388D843C0F1}" presName="Child3" presStyleLbl="node1" presStyleIdx="2" presStyleCnt="6">
        <dgm:presLayoutVars>
          <dgm:chMax val="0"/>
          <dgm:chPref val="0"/>
          <dgm:bulletEnabled val="1"/>
        </dgm:presLayoutVars>
      </dgm:prSet>
      <dgm:spPr/>
    </dgm:pt>
    <dgm:pt modelId="{95C787AD-FB6F-41D3-AE9C-7F1FB32024C8}" type="pres">
      <dgm:prSet presAssocID="{37E20D3C-E13F-4C76-9614-18047AD90CFF}" presName="Accent4" presStyleCnt="0"/>
      <dgm:spPr/>
    </dgm:pt>
    <dgm:pt modelId="{9327B0EB-051A-45AA-93B2-6BF1FF1D6FEB}" type="pres">
      <dgm:prSet presAssocID="{37E20D3C-E13F-4C76-9614-18047AD90CFF}" presName="Accent" presStyleLbl="bgShp" presStyleIdx="3" presStyleCnt="6"/>
      <dgm:spPr/>
    </dgm:pt>
    <dgm:pt modelId="{3F8B4D1C-B308-4E14-9764-ECAC45E97636}" type="pres">
      <dgm:prSet presAssocID="{37E20D3C-E13F-4C76-9614-18047AD90CFF}" presName="Child4" presStyleLbl="node1" presStyleIdx="3" presStyleCnt="6">
        <dgm:presLayoutVars>
          <dgm:chMax val="0"/>
          <dgm:chPref val="0"/>
          <dgm:bulletEnabled val="1"/>
        </dgm:presLayoutVars>
      </dgm:prSet>
      <dgm:spPr/>
    </dgm:pt>
    <dgm:pt modelId="{C99C0DC0-255D-48F9-BA10-B147382BC873}" type="pres">
      <dgm:prSet presAssocID="{4AA3169C-17A8-4E06-AAE5-475DED4FA8DB}" presName="Accent5" presStyleCnt="0"/>
      <dgm:spPr/>
    </dgm:pt>
    <dgm:pt modelId="{B2449C26-BBF0-452F-B33B-1AB68A5F72ED}" type="pres">
      <dgm:prSet presAssocID="{4AA3169C-17A8-4E06-AAE5-475DED4FA8DB}" presName="Accent" presStyleLbl="bgShp" presStyleIdx="4" presStyleCnt="6"/>
      <dgm:spPr/>
    </dgm:pt>
    <dgm:pt modelId="{04453E55-DD1E-427F-A6F1-7216C8A49455}" type="pres">
      <dgm:prSet presAssocID="{4AA3169C-17A8-4E06-AAE5-475DED4FA8DB}" presName="Child5" presStyleLbl="node1" presStyleIdx="4" presStyleCnt="6">
        <dgm:presLayoutVars>
          <dgm:chMax val="0"/>
          <dgm:chPref val="0"/>
          <dgm:bulletEnabled val="1"/>
        </dgm:presLayoutVars>
      </dgm:prSet>
      <dgm:spPr/>
    </dgm:pt>
    <dgm:pt modelId="{697AA21B-D13A-4273-B1D6-2379CBC6755B}" type="pres">
      <dgm:prSet presAssocID="{382E79CD-0826-4F84-9A7A-9DD93E829CA9}" presName="Accent6" presStyleCnt="0"/>
      <dgm:spPr/>
    </dgm:pt>
    <dgm:pt modelId="{13BB3651-C19B-4325-A5E1-AA25B964AC79}" type="pres">
      <dgm:prSet presAssocID="{382E79CD-0826-4F84-9A7A-9DD93E829CA9}" presName="Accent" presStyleLbl="bgShp" presStyleIdx="5" presStyleCnt="6"/>
      <dgm:spPr/>
    </dgm:pt>
    <dgm:pt modelId="{9CCA194A-782E-418C-9A4E-8BD02A3D247D}" type="pres">
      <dgm:prSet presAssocID="{382E79CD-0826-4F84-9A7A-9DD93E829CA9}" presName="Child6" presStyleLbl="node1" presStyleIdx="5" presStyleCnt="6">
        <dgm:presLayoutVars>
          <dgm:chMax val="0"/>
          <dgm:chPref val="0"/>
          <dgm:bulletEnabled val="1"/>
        </dgm:presLayoutVars>
      </dgm:prSet>
      <dgm:spPr/>
    </dgm:pt>
  </dgm:ptLst>
  <dgm:cxnLst>
    <dgm:cxn modelId="{AD955C20-370C-4A16-97C8-964B3A3F8944}" srcId="{782CA3A4-0C94-4364-B726-220AFA5B789B}" destId="{37E20D3C-E13F-4C76-9614-18047AD90CFF}" srcOrd="3" destOrd="0" parTransId="{2B687721-BB67-426A-ADFF-91B03526CA02}" sibTransId="{44CD6FC3-509E-492A-8D0E-56991A57A29D}"/>
    <dgm:cxn modelId="{25774D2D-9CA1-4E38-B646-E2F9D68B4A9A}" type="presOf" srcId="{382E79CD-0826-4F84-9A7A-9DD93E829CA9}" destId="{9CCA194A-782E-418C-9A4E-8BD02A3D247D}" srcOrd="0" destOrd="0" presId="urn:microsoft.com/office/officeart/2011/layout/HexagonRadial"/>
    <dgm:cxn modelId="{C1F08431-5B5A-4F94-9C4D-2B453B2EC08E}" type="presOf" srcId="{493E2F26-1B8E-49D5-B28E-80DE0CDD1652}" destId="{683A2DFE-63B4-4109-BAD5-D5B67C74ABC9}" srcOrd="0" destOrd="0" presId="urn:microsoft.com/office/officeart/2011/layout/HexagonRadial"/>
    <dgm:cxn modelId="{103B4A3E-AAE0-40E9-B37D-C55D61899E00}" srcId="{782CA3A4-0C94-4364-B726-220AFA5B789B}" destId="{129D0491-64B2-46A7-BBED-C1BF47052076}" srcOrd="0" destOrd="0" parTransId="{AEAD0860-6BD2-4EA7-B9C0-6F6F76BB6E82}" sibTransId="{83BDA2DC-F702-4FE2-9FBC-7414C1FF8A9B}"/>
    <dgm:cxn modelId="{9383595D-5034-4329-9F69-5A33F38E1F76}" srcId="{782CA3A4-0C94-4364-B726-220AFA5B789B}" destId="{382E79CD-0826-4F84-9A7A-9DD93E829CA9}" srcOrd="5" destOrd="0" parTransId="{6DFCA70B-AD30-4E63-84AE-B626C0272CF8}" sibTransId="{12AE0EF1-5D50-4778-A776-29F034053FEE}"/>
    <dgm:cxn modelId="{E6C5CF60-0873-4946-B5B1-F9B1BF60E635}" srcId="{782CA3A4-0C94-4364-B726-220AFA5B789B}" destId="{07FE1D3F-D10C-427B-B42E-B388D843C0F1}" srcOrd="2" destOrd="0" parTransId="{0739ED5D-7F58-4BD0-8A1D-E974864B6B81}" sibTransId="{0ACA631F-32DA-4D52-94D3-D379E1C14CF4}"/>
    <dgm:cxn modelId="{61826848-DE0C-413F-B775-75D273574530}" type="presOf" srcId="{C9BF7E0D-D76E-414B-8321-57A0519BA9F1}" destId="{3A356939-FDE0-48EF-AA7B-76C3DE02C453}" srcOrd="0" destOrd="0" presId="urn:microsoft.com/office/officeart/2011/layout/HexagonRadial"/>
    <dgm:cxn modelId="{1BE36651-E67F-4AF4-9DA9-AE7E801E3C69}" type="presOf" srcId="{4AA3169C-17A8-4E06-AAE5-475DED4FA8DB}" destId="{04453E55-DD1E-427F-A6F1-7216C8A49455}" srcOrd="0" destOrd="0" presId="urn:microsoft.com/office/officeart/2011/layout/HexagonRadial"/>
    <dgm:cxn modelId="{DE54A452-651F-4427-8EED-32DD35FD23D4}" srcId="{782CA3A4-0C94-4364-B726-220AFA5B789B}" destId="{4AA3169C-17A8-4E06-AAE5-475DED4FA8DB}" srcOrd="4" destOrd="0" parTransId="{7B19E958-A349-4824-B64E-1B62C2F1AEE3}" sibTransId="{C353B057-AE67-4CAC-90F5-DB387C07162D}"/>
    <dgm:cxn modelId="{4468C283-EE05-4B16-9B7B-73FC1C4302E6}" type="presOf" srcId="{07FE1D3F-D10C-427B-B42E-B388D843C0F1}" destId="{AC501787-D155-46AE-B67D-78171835DF4E}" srcOrd="0" destOrd="0" presId="urn:microsoft.com/office/officeart/2011/layout/HexagonRadial"/>
    <dgm:cxn modelId="{5FFF2798-BBD8-4675-A2C6-EABEB77E34C1}" type="presOf" srcId="{782CA3A4-0C94-4364-B726-220AFA5B789B}" destId="{D74A78DF-FAAA-48C5-A0CD-53E1E4051E1A}" srcOrd="0" destOrd="0" presId="urn:microsoft.com/office/officeart/2011/layout/HexagonRadial"/>
    <dgm:cxn modelId="{75DFF9B5-80C9-4BCE-B380-17E194F9195A}" type="presOf" srcId="{129D0491-64B2-46A7-BBED-C1BF47052076}" destId="{813D8DEA-7427-41B0-B208-344922606726}" srcOrd="0" destOrd="0" presId="urn:microsoft.com/office/officeart/2011/layout/HexagonRadial"/>
    <dgm:cxn modelId="{C7B8F8D9-D87E-4893-957E-6DF22A1A7ABC}" srcId="{782CA3A4-0C94-4364-B726-220AFA5B789B}" destId="{493E2F26-1B8E-49D5-B28E-80DE0CDD1652}" srcOrd="1" destOrd="0" parTransId="{002592A5-2751-46AE-A72F-4F102472A84F}" sibTransId="{D33F0F2A-C109-4995-98EA-BAF796D7956D}"/>
    <dgm:cxn modelId="{60F61EDD-3073-4BD6-9C86-0F87B1C454B7}" srcId="{C9BF7E0D-D76E-414B-8321-57A0519BA9F1}" destId="{782CA3A4-0C94-4364-B726-220AFA5B789B}" srcOrd="0" destOrd="0" parTransId="{C64F6BE8-FC0F-49DC-96E4-0E9B6D92AEC1}" sibTransId="{62129C9A-6AD3-4A70-BE8E-21D1D5B7592C}"/>
    <dgm:cxn modelId="{3E5FBFE7-D495-4A67-ACE1-B5ACF4E8DDBC}" type="presOf" srcId="{37E20D3C-E13F-4C76-9614-18047AD90CFF}" destId="{3F8B4D1C-B308-4E14-9764-ECAC45E97636}" srcOrd="0" destOrd="0" presId="urn:microsoft.com/office/officeart/2011/layout/HexagonRadial"/>
    <dgm:cxn modelId="{21847720-164C-43F1-BE94-DDDD501D5FCB}" type="presParOf" srcId="{3A356939-FDE0-48EF-AA7B-76C3DE02C453}" destId="{D74A78DF-FAAA-48C5-A0CD-53E1E4051E1A}" srcOrd="0" destOrd="0" presId="urn:microsoft.com/office/officeart/2011/layout/HexagonRadial"/>
    <dgm:cxn modelId="{D80A787A-767D-4CE9-AF0A-657E00104773}" type="presParOf" srcId="{3A356939-FDE0-48EF-AA7B-76C3DE02C453}" destId="{8AB7E626-1BBD-4E6F-838D-35319947A032}" srcOrd="1" destOrd="0" presId="urn:microsoft.com/office/officeart/2011/layout/HexagonRadial"/>
    <dgm:cxn modelId="{A9C8010A-2EA6-46D4-9F7A-ADA9F4C3EBB6}" type="presParOf" srcId="{8AB7E626-1BBD-4E6F-838D-35319947A032}" destId="{E6ACF548-703A-400B-9B36-09AE5868D025}" srcOrd="0" destOrd="0" presId="urn:microsoft.com/office/officeart/2011/layout/HexagonRadial"/>
    <dgm:cxn modelId="{39131D11-5343-46D5-B8A9-036870FEE347}" type="presParOf" srcId="{3A356939-FDE0-48EF-AA7B-76C3DE02C453}" destId="{813D8DEA-7427-41B0-B208-344922606726}" srcOrd="2" destOrd="0" presId="urn:microsoft.com/office/officeart/2011/layout/HexagonRadial"/>
    <dgm:cxn modelId="{4859CA1B-F3AD-4D0F-A742-5459B57A9212}" type="presParOf" srcId="{3A356939-FDE0-48EF-AA7B-76C3DE02C453}" destId="{84ABBDEC-1BA5-4AAF-B2EE-41110D5C187A}" srcOrd="3" destOrd="0" presId="urn:microsoft.com/office/officeart/2011/layout/HexagonRadial"/>
    <dgm:cxn modelId="{2138D2BC-D655-4B35-A2E6-7BCD298966C3}" type="presParOf" srcId="{84ABBDEC-1BA5-4AAF-B2EE-41110D5C187A}" destId="{3A39DBE4-D1E0-4526-BDFE-7A6669A58324}" srcOrd="0" destOrd="0" presId="urn:microsoft.com/office/officeart/2011/layout/HexagonRadial"/>
    <dgm:cxn modelId="{B22A1269-39D9-4AE2-A07D-92F87E5E8556}" type="presParOf" srcId="{3A356939-FDE0-48EF-AA7B-76C3DE02C453}" destId="{683A2DFE-63B4-4109-BAD5-D5B67C74ABC9}" srcOrd="4" destOrd="0" presId="urn:microsoft.com/office/officeart/2011/layout/HexagonRadial"/>
    <dgm:cxn modelId="{2DEABA4D-E35B-4F42-86AE-E65BF2479CFB}" type="presParOf" srcId="{3A356939-FDE0-48EF-AA7B-76C3DE02C453}" destId="{FD781825-B25C-4BD8-9632-4C2E5B2AFBA6}" srcOrd="5" destOrd="0" presId="urn:microsoft.com/office/officeart/2011/layout/HexagonRadial"/>
    <dgm:cxn modelId="{B1C07C32-3800-4642-9505-D86943B73393}" type="presParOf" srcId="{FD781825-B25C-4BD8-9632-4C2E5B2AFBA6}" destId="{14368EE2-170B-49E4-A073-5DDC0A170C20}" srcOrd="0" destOrd="0" presId="urn:microsoft.com/office/officeart/2011/layout/HexagonRadial"/>
    <dgm:cxn modelId="{E7836D0D-FAD7-4625-B786-55115359DAB0}" type="presParOf" srcId="{3A356939-FDE0-48EF-AA7B-76C3DE02C453}" destId="{AC501787-D155-46AE-B67D-78171835DF4E}" srcOrd="6" destOrd="0" presId="urn:microsoft.com/office/officeart/2011/layout/HexagonRadial"/>
    <dgm:cxn modelId="{BA25F35F-EA7F-4F80-9D26-4A67D26E6CEF}" type="presParOf" srcId="{3A356939-FDE0-48EF-AA7B-76C3DE02C453}" destId="{95C787AD-FB6F-41D3-AE9C-7F1FB32024C8}" srcOrd="7" destOrd="0" presId="urn:microsoft.com/office/officeart/2011/layout/HexagonRadial"/>
    <dgm:cxn modelId="{FA4FF340-CA60-4357-B879-C60DC3C81975}" type="presParOf" srcId="{95C787AD-FB6F-41D3-AE9C-7F1FB32024C8}" destId="{9327B0EB-051A-45AA-93B2-6BF1FF1D6FEB}" srcOrd="0" destOrd="0" presId="urn:microsoft.com/office/officeart/2011/layout/HexagonRadial"/>
    <dgm:cxn modelId="{125E7EA1-74EB-4109-9FEE-E19DB887B535}" type="presParOf" srcId="{3A356939-FDE0-48EF-AA7B-76C3DE02C453}" destId="{3F8B4D1C-B308-4E14-9764-ECAC45E97636}" srcOrd="8" destOrd="0" presId="urn:microsoft.com/office/officeart/2011/layout/HexagonRadial"/>
    <dgm:cxn modelId="{4E321A8B-E61D-4B65-A0AF-C3EF408D4420}" type="presParOf" srcId="{3A356939-FDE0-48EF-AA7B-76C3DE02C453}" destId="{C99C0DC0-255D-48F9-BA10-B147382BC873}" srcOrd="9" destOrd="0" presId="urn:microsoft.com/office/officeart/2011/layout/HexagonRadial"/>
    <dgm:cxn modelId="{67664AE8-2892-4AC6-8148-69821B3570E1}" type="presParOf" srcId="{C99C0DC0-255D-48F9-BA10-B147382BC873}" destId="{B2449C26-BBF0-452F-B33B-1AB68A5F72ED}" srcOrd="0" destOrd="0" presId="urn:microsoft.com/office/officeart/2011/layout/HexagonRadial"/>
    <dgm:cxn modelId="{C2E1ACE0-2211-4C09-9C35-3F9D4CA7E9BB}" type="presParOf" srcId="{3A356939-FDE0-48EF-AA7B-76C3DE02C453}" destId="{04453E55-DD1E-427F-A6F1-7216C8A49455}" srcOrd="10" destOrd="0" presId="urn:microsoft.com/office/officeart/2011/layout/HexagonRadial"/>
    <dgm:cxn modelId="{63F280CF-ED27-47F1-9867-8E3BA52279F4}" type="presParOf" srcId="{3A356939-FDE0-48EF-AA7B-76C3DE02C453}" destId="{697AA21B-D13A-4273-B1D6-2379CBC6755B}" srcOrd="11" destOrd="0" presId="urn:microsoft.com/office/officeart/2011/layout/HexagonRadial"/>
    <dgm:cxn modelId="{C12E6483-81DE-424B-87E3-0837AEC86ABF}" type="presParOf" srcId="{697AA21B-D13A-4273-B1D6-2379CBC6755B}" destId="{13BB3651-C19B-4325-A5E1-AA25B964AC79}" srcOrd="0" destOrd="0" presId="urn:microsoft.com/office/officeart/2011/layout/HexagonRadial"/>
    <dgm:cxn modelId="{690297F6-1A34-420F-BD5D-C050C79FD677}" type="presParOf" srcId="{3A356939-FDE0-48EF-AA7B-76C3DE02C453}" destId="{9CCA194A-782E-418C-9A4E-8BD02A3D247D}" srcOrd="12" destOrd="0" presId="urn:microsoft.com/office/officeart/2011/layout/HexagonRadial"/>
  </dgm:cxnLst>
  <dgm:bg/>
  <dgm:whole/>
  <dgm:extLst>
    <a:ext uri="http://schemas.microsoft.com/office/drawing/2008/diagram">
      <dsp:dataModelExt xmlns:dsp="http://schemas.microsoft.com/office/drawing/2008/diagram" relId="rId12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3BDD52EB-DDF1-4F02-8854-2E58D2536744}" type="doc">
      <dgm:prSet loTypeId="urn:microsoft.com/office/officeart/2005/8/layout/vList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307CF64E-2C1F-4311-B7B8-9877149FA03F}">
      <dgm:prSet phldrT="[Text]"/>
      <dgm:spPr>
        <a:solidFill>
          <a:srgbClr val="FFC00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DEVELOPMENT SOFTWARE</a:t>
          </a:r>
          <a:endParaRPr lang="en-US" dirty="0">
            <a:latin typeface="Bookman Old Style" panose="02050604050505020204" pitchFamily="18" charset="0"/>
          </a:endParaRPr>
        </a:p>
      </dgm:t>
    </dgm:pt>
    <dgm:pt modelId="{21B42470-B60C-44AA-84BF-F5A67ABAA6D7}" type="parTrans" cxnId="{D7BF35B4-A61D-4E30-9B4A-B351B301B5D6}">
      <dgm:prSet/>
      <dgm:spPr/>
      <dgm:t>
        <a:bodyPr/>
        <a:lstStyle/>
        <a:p>
          <a:endParaRPr lang="en-US"/>
        </a:p>
      </dgm:t>
    </dgm:pt>
    <dgm:pt modelId="{EDE0A741-82F8-4DB3-8211-6CD8CB871AD6}" type="sibTrans" cxnId="{D7BF35B4-A61D-4E30-9B4A-B351B301B5D6}">
      <dgm:prSet/>
      <dgm:spPr/>
      <dgm:t>
        <a:bodyPr/>
        <a:lstStyle/>
        <a:p>
          <a:endParaRPr lang="en-US"/>
        </a:p>
      </dgm:t>
    </dgm:pt>
    <dgm:pt modelId="{7E2B200B-B63F-4C61-BAD4-045C63FA369D}">
      <dgm:prSet phldrT="[Text]" custT="1"/>
      <dgm:spPr>
        <a:solidFill>
          <a:srgbClr val="FFFF0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B4C7124-93D1-49C0-9D3D-675BFBE01FE3}" type="parTrans" cxnId="{1BB5996D-78B3-4880-A82E-2112C9D2DAB0}">
      <dgm:prSet/>
      <dgm:spPr/>
      <dgm:t>
        <a:bodyPr/>
        <a:lstStyle/>
        <a:p>
          <a:endParaRPr lang="en-US"/>
        </a:p>
      </dgm:t>
    </dgm:pt>
    <dgm:pt modelId="{3D47BD02-6403-4FA8-99F4-10CA964AEAF3}" type="sibTrans" cxnId="{1BB5996D-78B3-4880-A82E-2112C9D2DAB0}">
      <dgm:prSet/>
      <dgm:spPr/>
      <dgm:t>
        <a:bodyPr/>
        <a:lstStyle/>
        <a:p>
          <a:endParaRPr lang="en-US"/>
        </a:p>
      </dgm:t>
    </dgm:pt>
    <dgm:pt modelId="{C81FD910-C6DB-4CDE-84A6-CDE02E8A9EF8}">
      <dgm:prSet phldrT="[Text]"/>
      <dgm:spPr>
        <a:solidFill>
          <a:srgbClr val="00B050"/>
        </a:solidFill>
      </dgm:spPr>
      <dgm:t>
        <a:bodyPr/>
        <a:lstStyle/>
        <a:p>
          <a:pPr>
            <a:buClr>
              <a:srgbClr val="000000"/>
            </a:buClr>
            <a:buFont typeface="+mj-lt"/>
            <a:buAutoNum type="romanUcPeriod"/>
          </a:pPr>
          <a:r>
            <a:rPr lang="en-GB" b="1" dirty="0">
              <a:latin typeface="Bookman Old Style" panose="02050604050505020204" pitchFamily="18" charset="0"/>
            </a:rPr>
            <a:t>TECHNOLOGY</a:t>
          </a:r>
          <a:endParaRPr lang="en-US" dirty="0">
            <a:latin typeface="Bookman Old Style" panose="02050604050505020204" pitchFamily="18" charset="0"/>
          </a:endParaRPr>
        </a:p>
      </dgm:t>
    </dgm:pt>
    <dgm:pt modelId="{D351DE72-C2FC-45BA-A4F1-0ABF4BB3BD4F}" type="parTrans" cxnId="{5CA6FB21-9B71-4A1F-89D4-E2ECF3CF6E47}">
      <dgm:prSet/>
      <dgm:spPr/>
      <dgm:t>
        <a:bodyPr/>
        <a:lstStyle/>
        <a:p>
          <a:endParaRPr lang="en-US"/>
        </a:p>
      </dgm:t>
    </dgm:pt>
    <dgm:pt modelId="{FFAA6253-85C7-4E8A-B14E-5079A78B23F6}" type="sibTrans" cxnId="{5CA6FB21-9B71-4A1F-89D4-E2ECF3CF6E47}">
      <dgm:prSet/>
      <dgm:spPr/>
      <dgm:t>
        <a:bodyPr/>
        <a:lstStyle/>
        <a:p>
          <a:endParaRPr lang="en-US"/>
        </a:p>
      </dgm:t>
    </dgm:pt>
    <dgm:pt modelId="{B1F3B948-AEC3-4CD5-AAB8-CC52393C78D5}">
      <dgm:prSet phldrT="[Text]" custT="1"/>
      <dgm:spPr>
        <a:solidFill>
          <a:srgbClr val="92D050">
            <a:alpha val="90000"/>
          </a:srgbClr>
        </a:solidFill>
      </dgm:spPr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911BA49-BB82-4435-A75B-E3438403BAA4}" type="parTrans" cxnId="{279599EB-E9CA-4342-9F25-A22298122061}">
      <dgm:prSet/>
      <dgm:spPr/>
      <dgm:t>
        <a:bodyPr/>
        <a:lstStyle/>
        <a:p>
          <a:endParaRPr lang="en-US"/>
        </a:p>
      </dgm:t>
    </dgm:pt>
    <dgm:pt modelId="{8D29613E-DF83-4DA5-8A9B-24638584019C}" type="sibTrans" cxnId="{279599EB-E9CA-4342-9F25-A22298122061}">
      <dgm:prSet/>
      <dgm:spPr/>
      <dgm:t>
        <a:bodyPr/>
        <a:lstStyle/>
        <a:p>
          <a:endParaRPr lang="en-US"/>
        </a:p>
      </dgm:t>
    </dgm:pt>
    <dgm:pt modelId="{B3918CFD-42D8-4A3E-A2DF-53F60B1DFC04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67055FE-5081-4FDF-89BA-C9B549858209}" type="parTrans" cxnId="{9E4374D0-A512-450E-8424-C015989CD484}">
      <dgm:prSet/>
      <dgm:spPr/>
      <dgm:t>
        <a:bodyPr/>
        <a:lstStyle/>
        <a:p>
          <a:endParaRPr lang="en-US"/>
        </a:p>
      </dgm:t>
    </dgm:pt>
    <dgm:pt modelId="{1817ADDE-C89D-4B43-8E0D-78F439F58569}" type="sibTrans" cxnId="{9E4374D0-A512-450E-8424-C015989CD484}">
      <dgm:prSet/>
      <dgm:spPr/>
      <dgm:t>
        <a:bodyPr/>
        <a:lstStyle/>
        <a:p>
          <a:endParaRPr lang="en-US"/>
        </a:p>
      </dgm:t>
    </dgm:pt>
    <dgm:pt modelId="{5AFC109C-7834-40E9-8B34-536B21B8808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</dgm:t>
    </dgm:pt>
    <dgm:pt modelId="{7115CC8E-4FC1-460A-91B7-A16C878A684D}" type="parTrans" cxnId="{79477BB1-F640-4CC2-8D62-284D762A4B50}">
      <dgm:prSet/>
      <dgm:spPr/>
      <dgm:t>
        <a:bodyPr/>
        <a:lstStyle/>
        <a:p>
          <a:endParaRPr lang="en-US"/>
        </a:p>
      </dgm:t>
    </dgm:pt>
    <dgm:pt modelId="{1FB7E9A8-6611-4ED5-9BE9-0B0FC375C937}" type="sibTrans" cxnId="{79477BB1-F640-4CC2-8D62-284D762A4B50}">
      <dgm:prSet/>
      <dgm:spPr/>
      <dgm:t>
        <a:bodyPr/>
        <a:lstStyle/>
        <a:p>
          <a:endParaRPr lang="en-US"/>
        </a:p>
      </dgm:t>
    </dgm:pt>
    <dgm:pt modelId="{BFADCCF2-FF39-400F-B3E7-98EFEB12AF6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B1CC64C6-EC72-4761-8C62-84CB78DFE8DE}" type="parTrans" cxnId="{3F022959-29D5-4139-AA19-6AFC7A0FCDAE}">
      <dgm:prSet/>
      <dgm:spPr/>
      <dgm:t>
        <a:bodyPr/>
        <a:lstStyle/>
        <a:p>
          <a:endParaRPr lang="en-US"/>
        </a:p>
      </dgm:t>
    </dgm:pt>
    <dgm:pt modelId="{11F46110-EAB9-4B29-A75A-8C45DAD6BB61}" type="sibTrans" cxnId="{3F022959-29D5-4139-AA19-6AFC7A0FCDAE}">
      <dgm:prSet/>
      <dgm:spPr/>
      <dgm:t>
        <a:bodyPr/>
        <a:lstStyle/>
        <a:p>
          <a:endParaRPr lang="en-US"/>
        </a:p>
      </dgm:t>
    </dgm:pt>
    <dgm:pt modelId="{7A9C3B89-0825-4990-A960-C5E2B193B6B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DE918042-0DC4-486E-B0FD-EB477FB9FC90}" type="parTrans" cxnId="{3BA83329-6928-4C6F-8E13-900A4957A866}">
      <dgm:prSet/>
      <dgm:spPr/>
      <dgm:t>
        <a:bodyPr/>
        <a:lstStyle/>
        <a:p>
          <a:endParaRPr lang="en-US"/>
        </a:p>
      </dgm:t>
    </dgm:pt>
    <dgm:pt modelId="{1D296362-4546-48AC-B231-183AD0C595BA}" type="sibTrans" cxnId="{3BA83329-6928-4C6F-8E13-900A4957A866}">
      <dgm:prSet/>
      <dgm:spPr/>
      <dgm:t>
        <a:bodyPr/>
        <a:lstStyle/>
        <a:p>
          <a:endParaRPr lang="en-US"/>
        </a:p>
      </dgm:t>
    </dgm:pt>
    <dgm:pt modelId="{B6C814D2-DE0B-4D2E-A623-DDF8C155E8F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07968BC-239C-49D5-BC2A-9AC8D1D1565F}" type="parTrans" cxnId="{0AB44FE6-5D24-4AAD-B250-9579EBE1028B}">
      <dgm:prSet/>
      <dgm:spPr/>
      <dgm:t>
        <a:bodyPr/>
        <a:lstStyle/>
        <a:p>
          <a:endParaRPr lang="en-US"/>
        </a:p>
      </dgm:t>
    </dgm:pt>
    <dgm:pt modelId="{6D89CFA5-E4C1-4FB2-9F2C-9332084C21D9}" type="sibTrans" cxnId="{0AB44FE6-5D24-4AAD-B250-9579EBE1028B}">
      <dgm:prSet/>
      <dgm:spPr/>
      <dgm:t>
        <a:bodyPr/>
        <a:lstStyle/>
        <a:p>
          <a:endParaRPr lang="en-US"/>
        </a:p>
      </dgm:t>
    </dgm:pt>
    <dgm:pt modelId="{E9D6F713-15CB-4B45-A76D-D7BB3EE9EC97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F26A1B4E-A1BF-4B64-A076-550B86E7957B}" type="parTrans" cxnId="{BF9935A3-5364-4DD9-B47E-9C76F1EA125C}">
      <dgm:prSet/>
      <dgm:spPr/>
      <dgm:t>
        <a:bodyPr/>
        <a:lstStyle/>
        <a:p>
          <a:endParaRPr lang="en-US"/>
        </a:p>
      </dgm:t>
    </dgm:pt>
    <dgm:pt modelId="{B6A717C3-1792-469B-B23E-7A4CBF08E528}" type="sibTrans" cxnId="{BF9935A3-5364-4DD9-B47E-9C76F1EA125C}">
      <dgm:prSet/>
      <dgm:spPr/>
      <dgm:t>
        <a:bodyPr/>
        <a:lstStyle/>
        <a:p>
          <a:endParaRPr lang="en-US"/>
        </a:p>
      </dgm:t>
    </dgm:pt>
    <dgm:pt modelId="{E22407C6-A195-458B-9A28-A5665267301D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gm:t>
    </dgm:pt>
    <dgm:pt modelId="{50830195-F53F-42E6-B922-5789340EB8F9}" type="parTrans" cxnId="{BC4B2A29-4B7C-4CB1-A87D-5F9F8018FC2C}">
      <dgm:prSet/>
      <dgm:spPr/>
      <dgm:t>
        <a:bodyPr/>
        <a:lstStyle/>
        <a:p>
          <a:endParaRPr lang="en-US"/>
        </a:p>
      </dgm:t>
    </dgm:pt>
    <dgm:pt modelId="{90FF37C5-6089-4F4C-9678-F3A42C012C98}" type="sibTrans" cxnId="{BC4B2A29-4B7C-4CB1-A87D-5F9F8018FC2C}">
      <dgm:prSet/>
      <dgm:spPr/>
      <dgm:t>
        <a:bodyPr/>
        <a:lstStyle/>
        <a:p>
          <a:endParaRPr lang="en-US"/>
        </a:p>
      </dgm:t>
    </dgm:pt>
    <dgm:pt modelId="{4B7D218F-888D-433E-91F8-2B9D53E0B1FC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C9974C7-0249-4DBF-A638-3960C55C37CA}" type="parTrans" cxnId="{380D6929-981E-44A0-A8FB-7383453C7899}">
      <dgm:prSet/>
      <dgm:spPr/>
      <dgm:t>
        <a:bodyPr/>
        <a:lstStyle/>
        <a:p>
          <a:endParaRPr lang="en-US"/>
        </a:p>
      </dgm:t>
    </dgm:pt>
    <dgm:pt modelId="{3F200BB1-F7F4-4A82-91E8-787B12ADB006}" type="sibTrans" cxnId="{380D6929-981E-44A0-A8FB-7383453C7899}">
      <dgm:prSet/>
      <dgm:spPr/>
      <dgm:t>
        <a:bodyPr/>
        <a:lstStyle/>
        <a:p>
          <a:endParaRPr lang="en-US"/>
        </a:p>
      </dgm:t>
    </dgm:pt>
    <dgm:pt modelId="{88DBAA4A-8334-4DBF-8569-ADF3A3D61E15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13DF6BC6-6F32-47ED-AE36-D5A65CF0EAF2}" type="parTrans" cxnId="{775E179D-DF0C-4015-8F4C-2F89E517C1BD}">
      <dgm:prSet/>
      <dgm:spPr/>
      <dgm:t>
        <a:bodyPr/>
        <a:lstStyle/>
        <a:p>
          <a:endParaRPr lang="en-US"/>
        </a:p>
      </dgm:t>
    </dgm:pt>
    <dgm:pt modelId="{503426B8-C59C-4D3D-A797-F52506CCC327}" type="sibTrans" cxnId="{775E179D-DF0C-4015-8F4C-2F89E517C1BD}">
      <dgm:prSet/>
      <dgm:spPr/>
      <dgm:t>
        <a:bodyPr/>
        <a:lstStyle/>
        <a:p>
          <a:endParaRPr lang="en-US"/>
        </a:p>
      </dgm:t>
    </dgm:pt>
    <dgm:pt modelId="{3EDFB301-BEEF-4323-8E92-38E9852F8352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02CD7159-3516-4149-9FD6-B10B7CB66E8A}" type="parTrans" cxnId="{45EE437F-2856-4B02-94F1-ACA0B1B630B7}">
      <dgm:prSet/>
      <dgm:spPr/>
      <dgm:t>
        <a:bodyPr/>
        <a:lstStyle/>
        <a:p>
          <a:endParaRPr lang="en-US"/>
        </a:p>
      </dgm:t>
    </dgm:pt>
    <dgm:pt modelId="{2370CD2B-FB4F-468D-8860-31ED8E4F014E}" type="sibTrans" cxnId="{45EE437F-2856-4B02-94F1-ACA0B1B630B7}">
      <dgm:prSet/>
      <dgm:spPr/>
      <dgm:t>
        <a:bodyPr/>
        <a:lstStyle/>
        <a:p>
          <a:endParaRPr lang="en-US"/>
        </a:p>
      </dgm:t>
    </dgm:pt>
    <dgm:pt modelId="{81DE2517-C579-4BDF-AAC3-51830B92122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2DEC38CE-D5A8-403A-8155-38C8E1ED5B8C}" type="parTrans" cxnId="{98B38F36-61F6-44E1-B0F8-648C9012F4CC}">
      <dgm:prSet/>
      <dgm:spPr/>
      <dgm:t>
        <a:bodyPr/>
        <a:lstStyle/>
        <a:p>
          <a:endParaRPr lang="en-US"/>
        </a:p>
      </dgm:t>
    </dgm:pt>
    <dgm:pt modelId="{DAF721B6-6163-42E8-972B-D0345F8E2312}" type="sibTrans" cxnId="{98B38F36-61F6-44E1-B0F8-648C9012F4CC}">
      <dgm:prSet/>
      <dgm:spPr/>
      <dgm:t>
        <a:bodyPr/>
        <a:lstStyle/>
        <a:p>
          <a:endParaRPr lang="en-US"/>
        </a:p>
      </dgm:t>
    </dgm:pt>
    <dgm:pt modelId="{2F0338AF-D0F7-4B91-95F8-5BBE5D4F05A1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3DD43BEF-6E5F-4045-AF50-6074B49B69CC}" type="parTrans" cxnId="{5178A45F-304F-4BB0-AB71-E6133CFF175C}">
      <dgm:prSet/>
      <dgm:spPr/>
      <dgm:t>
        <a:bodyPr/>
        <a:lstStyle/>
        <a:p>
          <a:endParaRPr lang="en-US"/>
        </a:p>
      </dgm:t>
    </dgm:pt>
    <dgm:pt modelId="{AA54983F-3485-4ACC-9F42-43A2B106304C}" type="sibTrans" cxnId="{5178A45F-304F-4BB0-AB71-E6133CFF175C}">
      <dgm:prSet/>
      <dgm:spPr/>
      <dgm:t>
        <a:bodyPr/>
        <a:lstStyle/>
        <a:p>
          <a:endParaRPr lang="en-US"/>
        </a:p>
      </dgm:t>
    </dgm:pt>
    <dgm:pt modelId="{55838745-10EF-40A3-9FBA-D41AABD49908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vi-VN" sz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dirty="0">
            <a:latin typeface="Segoe UI" panose="020B0502040204020203" pitchFamily="34" charset="0"/>
            <a:cs typeface="Segoe UI" panose="020B0502040204020203" pitchFamily="34" charset="0"/>
          </a:endParaRPr>
        </a:p>
      </dgm:t>
    </dgm:pt>
    <dgm:pt modelId="{A81E3AD0-48C4-4920-9811-E15D5E78DC15}" type="parTrans" cxnId="{52F5B7F3-51CD-469F-9E89-DCB52EF72612}">
      <dgm:prSet/>
      <dgm:spPr/>
      <dgm:t>
        <a:bodyPr/>
        <a:lstStyle/>
        <a:p>
          <a:endParaRPr lang="en-US"/>
        </a:p>
      </dgm:t>
    </dgm:pt>
    <dgm:pt modelId="{2B7DA433-94D9-4193-9DD3-D57A383FEEDF}" type="sibTrans" cxnId="{52F5B7F3-51CD-469F-9E89-DCB52EF72612}">
      <dgm:prSet/>
      <dgm:spPr/>
      <dgm:t>
        <a:bodyPr/>
        <a:lstStyle/>
        <a:p>
          <a:endParaRPr lang="en-US"/>
        </a:p>
      </dgm:t>
    </dgm:pt>
    <dgm:pt modelId="{6AAC65D6-4FD5-4BA1-BBEB-B790D9A01EC6}">
      <dgm:prSet custT="1"/>
      <dgm:spPr/>
      <dgm:t>
        <a:bodyPr/>
        <a:lstStyle/>
        <a:p>
          <a:pPr>
            <a:buFont typeface="Symbol" panose="05050102010706020507" pitchFamily="18" charset="2"/>
            <a:buChar char=""/>
          </a:pPr>
          <a:r>
            <a:rPr lang="en-US" sz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gm:t>
    </dgm:pt>
    <dgm:pt modelId="{163AD7A5-271C-4AE1-A10E-EE55E641D656}" type="parTrans" cxnId="{C023F286-D08B-4B93-BAE0-D3E166E9211B}">
      <dgm:prSet/>
      <dgm:spPr/>
      <dgm:t>
        <a:bodyPr/>
        <a:lstStyle/>
        <a:p>
          <a:endParaRPr lang="en-US"/>
        </a:p>
      </dgm:t>
    </dgm:pt>
    <dgm:pt modelId="{BC4B03F9-90ED-4B74-9A13-D731E646E499}" type="sibTrans" cxnId="{C023F286-D08B-4B93-BAE0-D3E166E9211B}">
      <dgm:prSet/>
      <dgm:spPr/>
      <dgm:t>
        <a:bodyPr/>
        <a:lstStyle/>
        <a:p>
          <a:endParaRPr lang="en-US"/>
        </a:p>
      </dgm:t>
    </dgm:pt>
    <dgm:pt modelId="{145F20EC-D85A-4899-8690-8200322E45F0}" type="pres">
      <dgm:prSet presAssocID="{3BDD52EB-DDF1-4F02-8854-2E58D2536744}" presName="Name0" presStyleCnt="0">
        <dgm:presLayoutVars>
          <dgm:dir/>
          <dgm:animLvl val="lvl"/>
          <dgm:resizeHandles/>
        </dgm:presLayoutVars>
      </dgm:prSet>
      <dgm:spPr/>
    </dgm:pt>
    <dgm:pt modelId="{37B60544-FF1B-43CB-8EB8-17425ECB7002}" type="pres">
      <dgm:prSet presAssocID="{307CF64E-2C1F-4311-B7B8-9877149FA03F}" presName="linNode" presStyleCnt="0"/>
      <dgm:spPr/>
    </dgm:pt>
    <dgm:pt modelId="{7CAA984A-28AB-4EF9-B687-5AE01CA440D6}" type="pres">
      <dgm:prSet presAssocID="{307CF64E-2C1F-4311-B7B8-9877149FA03F}" presName="parentShp" presStyleLbl="node1" presStyleIdx="0" presStyleCnt="2">
        <dgm:presLayoutVars>
          <dgm:bulletEnabled val="1"/>
        </dgm:presLayoutVars>
      </dgm:prSet>
      <dgm:spPr/>
    </dgm:pt>
    <dgm:pt modelId="{D8BF2ECE-6A8A-467A-9980-CF11D62D2629}" type="pres">
      <dgm:prSet presAssocID="{307CF64E-2C1F-4311-B7B8-9877149FA03F}" presName="childShp" presStyleLbl="bgAccFollowNode1" presStyleIdx="0" presStyleCnt="2">
        <dgm:presLayoutVars>
          <dgm:bulletEnabled val="1"/>
        </dgm:presLayoutVars>
      </dgm:prSet>
      <dgm:spPr/>
    </dgm:pt>
    <dgm:pt modelId="{26E1A4ED-685E-4BAE-8754-70FE9DFBD1EA}" type="pres">
      <dgm:prSet presAssocID="{EDE0A741-82F8-4DB3-8211-6CD8CB871AD6}" presName="spacing" presStyleCnt="0"/>
      <dgm:spPr/>
    </dgm:pt>
    <dgm:pt modelId="{F4246494-A1A1-40AA-B682-534F4063620B}" type="pres">
      <dgm:prSet presAssocID="{C81FD910-C6DB-4CDE-84A6-CDE02E8A9EF8}" presName="linNode" presStyleCnt="0"/>
      <dgm:spPr/>
    </dgm:pt>
    <dgm:pt modelId="{29E72EFE-8A42-4E33-8BF3-5DAF20A825F1}" type="pres">
      <dgm:prSet presAssocID="{C81FD910-C6DB-4CDE-84A6-CDE02E8A9EF8}" presName="parentShp" presStyleLbl="node1" presStyleIdx="1" presStyleCnt="2">
        <dgm:presLayoutVars>
          <dgm:bulletEnabled val="1"/>
        </dgm:presLayoutVars>
      </dgm:prSet>
      <dgm:spPr/>
    </dgm:pt>
    <dgm:pt modelId="{5EE3DBB4-4FD8-420F-BB3C-3475EAFAAB39}" type="pres">
      <dgm:prSet presAssocID="{C81FD910-C6DB-4CDE-84A6-CDE02E8A9EF8}" presName="childShp" presStyleLbl="bgAccFollowNode1" presStyleIdx="1" presStyleCnt="2" custLinFactNeighborX="575" custLinFactNeighborY="-1612">
        <dgm:presLayoutVars>
          <dgm:bulletEnabled val="1"/>
        </dgm:presLayoutVars>
      </dgm:prSet>
      <dgm:spPr/>
    </dgm:pt>
  </dgm:ptLst>
  <dgm:cxnLst>
    <dgm:cxn modelId="{C93E6100-952E-4056-8A82-0190D21D9416}" type="presOf" srcId="{55838745-10EF-40A3-9FBA-D41AABD49908}" destId="{5EE3DBB4-4FD8-420F-BB3C-3475EAFAAB39}" srcOrd="0" destOrd="6" presId="urn:microsoft.com/office/officeart/2005/8/layout/vList6"/>
    <dgm:cxn modelId="{7582530E-5711-4AA9-BA5E-9CD1B5FF851E}" type="presOf" srcId="{E9D6F713-15CB-4B45-A76D-D7BB3EE9EC97}" destId="{D8BF2ECE-6A8A-467A-9980-CF11D62D2629}" srcOrd="0" destOrd="6" presId="urn:microsoft.com/office/officeart/2005/8/layout/vList6"/>
    <dgm:cxn modelId="{5CA6FB21-9B71-4A1F-89D4-E2ECF3CF6E47}" srcId="{3BDD52EB-DDF1-4F02-8854-2E58D2536744}" destId="{C81FD910-C6DB-4CDE-84A6-CDE02E8A9EF8}" srcOrd="1" destOrd="0" parTransId="{D351DE72-C2FC-45BA-A4F1-0ABF4BB3BD4F}" sibTransId="{FFAA6253-85C7-4E8A-B14E-5079A78B23F6}"/>
    <dgm:cxn modelId="{BC4B2A29-4B7C-4CB1-A87D-5F9F8018FC2C}" srcId="{307CF64E-2C1F-4311-B7B8-9877149FA03F}" destId="{E22407C6-A195-458B-9A28-A5665267301D}" srcOrd="7" destOrd="0" parTransId="{50830195-F53F-42E6-B922-5789340EB8F9}" sibTransId="{90FF37C5-6089-4F4C-9678-F3A42C012C98}"/>
    <dgm:cxn modelId="{3BA83329-6928-4C6F-8E13-900A4957A866}" srcId="{307CF64E-2C1F-4311-B7B8-9877149FA03F}" destId="{7A9C3B89-0825-4990-A960-C5E2B193B6B8}" srcOrd="4" destOrd="0" parTransId="{DE918042-0DC4-486E-B0FD-EB477FB9FC90}" sibTransId="{1D296362-4546-48AC-B231-183AD0C595BA}"/>
    <dgm:cxn modelId="{380D6929-981E-44A0-A8FB-7383453C7899}" srcId="{C81FD910-C6DB-4CDE-84A6-CDE02E8A9EF8}" destId="{4B7D218F-888D-433E-91F8-2B9D53E0B1FC}" srcOrd="1" destOrd="0" parTransId="{AC9974C7-0249-4DBF-A638-3960C55C37CA}" sibTransId="{3F200BB1-F7F4-4A82-91E8-787B12ADB006}"/>
    <dgm:cxn modelId="{A9B4362E-EBEA-4FFF-B87B-021B08E6EA53}" type="presOf" srcId="{307CF64E-2C1F-4311-B7B8-9877149FA03F}" destId="{7CAA984A-28AB-4EF9-B687-5AE01CA440D6}" srcOrd="0" destOrd="0" presId="urn:microsoft.com/office/officeart/2005/8/layout/vList6"/>
    <dgm:cxn modelId="{1C599E30-8526-4E42-9784-157E19E5BF10}" type="presOf" srcId="{2F0338AF-D0F7-4B91-95F8-5BBE5D4F05A1}" destId="{5EE3DBB4-4FD8-420F-BB3C-3475EAFAAB39}" srcOrd="0" destOrd="5" presId="urn:microsoft.com/office/officeart/2005/8/layout/vList6"/>
    <dgm:cxn modelId="{98B38F36-61F6-44E1-B0F8-648C9012F4CC}" srcId="{C81FD910-C6DB-4CDE-84A6-CDE02E8A9EF8}" destId="{81DE2517-C579-4BDF-AAC3-51830B921221}" srcOrd="4" destOrd="0" parTransId="{2DEC38CE-D5A8-403A-8155-38C8E1ED5B8C}" sibTransId="{DAF721B6-6163-42E8-972B-D0345F8E2312}"/>
    <dgm:cxn modelId="{7A8EEB3C-8333-4576-80AD-E65400262FB9}" type="presOf" srcId="{6AAC65D6-4FD5-4BA1-BBEB-B790D9A01EC6}" destId="{5EE3DBB4-4FD8-420F-BB3C-3475EAFAAB39}" srcOrd="0" destOrd="7" presId="urn:microsoft.com/office/officeart/2005/8/layout/vList6"/>
    <dgm:cxn modelId="{73D99B40-E3E6-457B-A159-DC8F763B5688}" type="presOf" srcId="{7A9C3B89-0825-4990-A960-C5E2B193B6B8}" destId="{D8BF2ECE-6A8A-467A-9980-CF11D62D2629}" srcOrd="0" destOrd="4" presId="urn:microsoft.com/office/officeart/2005/8/layout/vList6"/>
    <dgm:cxn modelId="{5178A45F-304F-4BB0-AB71-E6133CFF175C}" srcId="{C81FD910-C6DB-4CDE-84A6-CDE02E8A9EF8}" destId="{2F0338AF-D0F7-4B91-95F8-5BBE5D4F05A1}" srcOrd="5" destOrd="0" parTransId="{3DD43BEF-6E5F-4045-AF50-6074B49B69CC}" sibTransId="{AA54983F-3485-4ACC-9F42-43A2B106304C}"/>
    <dgm:cxn modelId="{B45F0443-FBF7-4240-8320-1DA0D8BCB91A}" type="presOf" srcId="{BFADCCF2-FF39-400F-B3E7-98EFEB12AF66}" destId="{D8BF2ECE-6A8A-467A-9980-CF11D62D2629}" srcOrd="0" destOrd="3" presId="urn:microsoft.com/office/officeart/2005/8/layout/vList6"/>
    <dgm:cxn modelId="{FAFE6564-EE13-479B-8A01-D7CADC340460}" type="presOf" srcId="{E22407C6-A195-458B-9A28-A5665267301D}" destId="{D8BF2ECE-6A8A-467A-9980-CF11D62D2629}" srcOrd="0" destOrd="7" presId="urn:microsoft.com/office/officeart/2005/8/layout/vList6"/>
    <dgm:cxn modelId="{490D4166-2F9A-4D7B-984B-114483E47AED}" type="presOf" srcId="{3BDD52EB-DDF1-4F02-8854-2E58D2536744}" destId="{145F20EC-D85A-4899-8690-8200322E45F0}" srcOrd="0" destOrd="0" presId="urn:microsoft.com/office/officeart/2005/8/layout/vList6"/>
    <dgm:cxn modelId="{1E6C4B69-E4F2-4D1C-9840-B9F0443F4A0B}" type="presOf" srcId="{4B7D218F-888D-433E-91F8-2B9D53E0B1FC}" destId="{5EE3DBB4-4FD8-420F-BB3C-3475EAFAAB39}" srcOrd="0" destOrd="1" presId="urn:microsoft.com/office/officeart/2005/8/layout/vList6"/>
    <dgm:cxn modelId="{1BB5996D-78B3-4880-A82E-2112C9D2DAB0}" srcId="{307CF64E-2C1F-4311-B7B8-9877149FA03F}" destId="{7E2B200B-B63F-4C61-BAD4-045C63FA369D}" srcOrd="0" destOrd="0" parTransId="{1B4C7124-93D1-49C0-9D3D-675BFBE01FE3}" sibTransId="{3D47BD02-6403-4FA8-99F4-10CA964AEAF3}"/>
    <dgm:cxn modelId="{DCAAB073-F02D-4716-97CB-41987DC1C21C}" type="presOf" srcId="{B3918CFD-42D8-4A3E-A2DF-53F60B1DFC04}" destId="{D8BF2ECE-6A8A-467A-9980-CF11D62D2629}" srcOrd="0" destOrd="1" presId="urn:microsoft.com/office/officeart/2005/8/layout/vList6"/>
    <dgm:cxn modelId="{3F022959-29D5-4139-AA19-6AFC7A0FCDAE}" srcId="{307CF64E-2C1F-4311-B7B8-9877149FA03F}" destId="{BFADCCF2-FF39-400F-B3E7-98EFEB12AF66}" srcOrd="3" destOrd="0" parTransId="{B1CC64C6-EC72-4761-8C62-84CB78DFE8DE}" sibTransId="{11F46110-EAB9-4B29-A75A-8C45DAD6BB61}"/>
    <dgm:cxn modelId="{4011AE59-E1BC-408D-914D-4D4E9E91A34F}" type="presOf" srcId="{3EDFB301-BEEF-4323-8E92-38E9852F8352}" destId="{5EE3DBB4-4FD8-420F-BB3C-3475EAFAAB39}" srcOrd="0" destOrd="3" presId="urn:microsoft.com/office/officeart/2005/8/layout/vList6"/>
    <dgm:cxn modelId="{45EE437F-2856-4B02-94F1-ACA0B1B630B7}" srcId="{C81FD910-C6DB-4CDE-84A6-CDE02E8A9EF8}" destId="{3EDFB301-BEEF-4323-8E92-38E9852F8352}" srcOrd="3" destOrd="0" parTransId="{02CD7159-3516-4149-9FD6-B10B7CB66E8A}" sibTransId="{2370CD2B-FB4F-468D-8860-31ED8E4F014E}"/>
    <dgm:cxn modelId="{C023F286-D08B-4B93-BAE0-D3E166E9211B}" srcId="{C81FD910-C6DB-4CDE-84A6-CDE02E8A9EF8}" destId="{6AAC65D6-4FD5-4BA1-BBEB-B790D9A01EC6}" srcOrd="7" destOrd="0" parTransId="{163AD7A5-271C-4AE1-A10E-EE55E641D656}" sibTransId="{BC4B03F9-90ED-4B74-9A13-D731E646E499}"/>
    <dgm:cxn modelId="{775E179D-DF0C-4015-8F4C-2F89E517C1BD}" srcId="{C81FD910-C6DB-4CDE-84A6-CDE02E8A9EF8}" destId="{88DBAA4A-8334-4DBF-8569-ADF3A3D61E15}" srcOrd="2" destOrd="0" parTransId="{13DF6BC6-6F32-47ED-AE36-D5A65CF0EAF2}" sibTransId="{503426B8-C59C-4D3D-A797-F52506CCC327}"/>
    <dgm:cxn modelId="{BF9935A3-5364-4DD9-B47E-9C76F1EA125C}" srcId="{307CF64E-2C1F-4311-B7B8-9877149FA03F}" destId="{E9D6F713-15CB-4B45-A76D-D7BB3EE9EC97}" srcOrd="6" destOrd="0" parTransId="{F26A1B4E-A1BF-4B64-A076-550B86E7957B}" sibTransId="{B6A717C3-1792-469B-B23E-7A4CBF08E528}"/>
    <dgm:cxn modelId="{3C1ACFAA-1F02-4F17-A3FE-B08640C2FB93}" type="presOf" srcId="{81DE2517-C579-4BDF-AAC3-51830B921221}" destId="{5EE3DBB4-4FD8-420F-BB3C-3475EAFAAB39}" srcOrd="0" destOrd="4" presId="urn:microsoft.com/office/officeart/2005/8/layout/vList6"/>
    <dgm:cxn modelId="{D5C563B0-C163-4B55-A687-9817EA3CF5BA}" type="presOf" srcId="{B1F3B948-AEC3-4CD5-AAB8-CC52393C78D5}" destId="{5EE3DBB4-4FD8-420F-BB3C-3475EAFAAB39}" srcOrd="0" destOrd="0" presId="urn:microsoft.com/office/officeart/2005/8/layout/vList6"/>
    <dgm:cxn modelId="{79477BB1-F640-4CC2-8D62-284D762A4B50}" srcId="{307CF64E-2C1F-4311-B7B8-9877149FA03F}" destId="{5AFC109C-7834-40E9-8B34-536B21B88086}" srcOrd="2" destOrd="0" parTransId="{7115CC8E-4FC1-460A-91B7-A16C878A684D}" sibTransId="{1FB7E9A8-6611-4ED5-9BE9-0B0FC375C937}"/>
    <dgm:cxn modelId="{AD49DFB3-7195-4951-BF25-E948A09FA178}" type="presOf" srcId="{7E2B200B-B63F-4C61-BAD4-045C63FA369D}" destId="{D8BF2ECE-6A8A-467A-9980-CF11D62D2629}" srcOrd="0" destOrd="0" presId="urn:microsoft.com/office/officeart/2005/8/layout/vList6"/>
    <dgm:cxn modelId="{D7BF35B4-A61D-4E30-9B4A-B351B301B5D6}" srcId="{3BDD52EB-DDF1-4F02-8854-2E58D2536744}" destId="{307CF64E-2C1F-4311-B7B8-9877149FA03F}" srcOrd="0" destOrd="0" parTransId="{21B42470-B60C-44AA-84BF-F5A67ABAA6D7}" sibTransId="{EDE0A741-82F8-4DB3-8211-6CD8CB871AD6}"/>
    <dgm:cxn modelId="{9E4374D0-A512-450E-8424-C015989CD484}" srcId="{307CF64E-2C1F-4311-B7B8-9877149FA03F}" destId="{B3918CFD-42D8-4A3E-A2DF-53F60B1DFC04}" srcOrd="1" destOrd="0" parTransId="{D67055FE-5081-4FDF-89BA-C9B549858209}" sibTransId="{1817ADDE-C89D-4B43-8E0D-78F439F58569}"/>
    <dgm:cxn modelId="{1C42F4D6-9FF1-4409-98F3-6CA5CDB29D5A}" type="presOf" srcId="{C81FD910-C6DB-4CDE-84A6-CDE02E8A9EF8}" destId="{29E72EFE-8A42-4E33-8BF3-5DAF20A825F1}" srcOrd="0" destOrd="0" presId="urn:microsoft.com/office/officeart/2005/8/layout/vList6"/>
    <dgm:cxn modelId="{0AB44FE6-5D24-4AAD-B250-9579EBE1028B}" srcId="{307CF64E-2C1F-4311-B7B8-9877149FA03F}" destId="{B6C814D2-DE0B-4D2E-A623-DDF8C155E8F2}" srcOrd="5" destOrd="0" parTransId="{007968BC-239C-49D5-BC2A-9AC8D1D1565F}" sibTransId="{6D89CFA5-E4C1-4FB2-9F2C-9332084C21D9}"/>
    <dgm:cxn modelId="{279599EB-E9CA-4342-9F25-A22298122061}" srcId="{C81FD910-C6DB-4CDE-84A6-CDE02E8A9EF8}" destId="{B1F3B948-AEC3-4CD5-AAB8-CC52393C78D5}" srcOrd="0" destOrd="0" parTransId="{D911BA49-BB82-4435-A75B-E3438403BAA4}" sibTransId="{8D29613E-DF83-4DA5-8A9B-24638584019C}"/>
    <dgm:cxn modelId="{CDC415ED-32FE-4DFA-ADE6-2BE01FEAF0A3}" type="presOf" srcId="{88DBAA4A-8334-4DBF-8569-ADF3A3D61E15}" destId="{5EE3DBB4-4FD8-420F-BB3C-3475EAFAAB39}" srcOrd="0" destOrd="2" presId="urn:microsoft.com/office/officeart/2005/8/layout/vList6"/>
    <dgm:cxn modelId="{E1C7BDF0-47CA-4669-B479-DE8A7F5CD63C}" type="presOf" srcId="{5AFC109C-7834-40E9-8B34-536B21B88086}" destId="{D8BF2ECE-6A8A-467A-9980-CF11D62D2629}" srcOrd="0" destOrd="2" presId="urn:microsoft.com/office/officeart/2005/8/layout/vList6"/>
    <dgm:cxn modelId="{52F5B7F3-51CD-469F-9E89-DCB52EF72612}" srcId="{C81FD910-C6DB-4CDE-84A6-CDE02E8A9EF8}" destId="{55838745-10EF-40A3-9FBA-D41AABD49908}" srcOrd="6" destOrd="0" parTransId="{A81E3AD0-48C4-4920-9811-E15D5E78DC15}" sibTransId="{2B7DA433-94D9-4193-9DD3-D57A383FEEDF}"/>
    <dgm:cxn modelId="{E931E3F3-91C8-4650-8260-9E6776E0FC5A}" type="presOf" srcId="{B6C814D2-DE0B-4D2E-A623-DDF8C155E8F2}" destId="{D8BF2ECE-6A8A-467A-9980-CF11D62D2629}" srcOrd="0" destOrd="5" presId="urn:microsoft.com/office/officeart/2005/8/layout/vList6"/>
    <dgm:cxn modelId="{05C5B786-877B-4643-A888-35B69A093A16}" type="presParOf" srcId="{145F20EC-D85A-4899-8690-8200322E45F0}" destId="{37B60544-FF1B-43CB-8EB8-17425ECB7002}" srcOrd="0" destOrd="0" presId="urn:microsoft.com/office/officeart/2005/8/layout/vList6"/>
    <dgm:cxn modelId="{FED84007-3EB8-4027-90A8-EEE977CC5AAE}" type="presParOf" srcId="{37B60544-FF1B-43CB-8EB8-17425ECB7002}" destId="{7CAA984A-28AB-4EF9-B687-5AE01CA440D6}" srcOrd="0" destOrd="0" presId="urn:microsoft.com/office/officeart/2005/8/layout/vList6"/>
    <dgm:cxn modelId="{F7934E1B-7D45-423C-98F6-EC35F2400A75}" type="presParOf" srcId="{37B60544-FF1B-43CB-8EB8-17425ECB7002}" destId="{D8BF2ECE-6A8A-467A-9980-CF11D62D2629}" srcOrd="1" destOrd="0" presId="urn:microsoft.com/office/officeart/2005/8/layout/vList6"/>
    <dgm:cxn modelId="{9EBB7E2A-A9E8-4BB4-81CD-E6CF4B95EBDF}" type="presParOf" srcId="{145F20EC-D85A-4899-8690-8200322E45F0}" destId="{26E1A4ED-685E-4BAE-8754-70FE9DFBD1EA}" srcOrd="1" destOrd="0" presId="urn:microsoft.com/office/officeart/2005/8/layout/vList6"/>
    <dgm:cxn modelId="{96EF4926-1F58-41D5-88AE-A5EF0173B26F}" type="presParOf" srcId="{145F20EC-D85A-4899-8690-8200322E45F0}" destId="{F4246494-A1A1-40AA-B682-534F4063620B}" srcOrd="2" destOrd="0" presId="urn:microsoft.com/office/officeart/2005/8/layout/vList6"/>
    <dgm:cxn modelId="{B3641AC2-6C7D-480A-AC25-F25615202CF2}" type="presParOf" srcId="{F4246494-A1A1-40AA-B682-534F4063620B}" destId="{29E72EFE-8A42-4E33-8BF3-5DAF20A825F1}" srcOrd="0" destOrd="0" presId="urn:microsoft.com/office/officeart/2005/8/layout/vList6"/>
    <dgm:cxn modelId="{81A2008A-DADA-4527-8A09-53E773FC26AF}" type="presParOf" srcId="{F4246494-A1A1-40AA-B682-534F4063620B}" destId="{5EE3DBB4-4FD8-420F-BB3C-3475EAFAAB39}" srcOrd="1" destOrd="0" presId="urn:microsoft.com/office/officeart/2005/8/layout/vList6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99B773DD-F637-46A3-9C36-1CD4F319175D}" type="doc">
      <dgm:prSet loTypeId="urn:microsoft.com/office/officeart/2005/8/layout/hProcess10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1B42DCE-CD9C-449C-B9B6-02FE9A3A3297}">
      <dgm:prSet phldrT="[Text]" custT="1"/>
      <dgm:spPr/>
      <dgm:t>
        <a:bodyPr/>
        <a:lstStyle/>
        <a:p>
          <a:r>
            <a:rPr lang="en-US" sz="2400" b="1" dirty="0">
              <a:solidFill>
                <a:srgbClr val="FFFF00"/>
              </a:solidFill>
            </a:rPr>
            <a:t>Le Cong </a:t>
          </a:r>
          <a:r>
            <a:rPr lang="en-US" sz="2400" b="1" dirty="0" err="1">
              <a:solidFill>
                <a:srgbClr val="FFFF00"/>
              </a:solidFill>
            </a:rPr>
            <a:t>Dat</a:t>
          </a:r>
          <a:endParaRPr lang="en-US" sz="2400" b="1" dirty="0">
            <a:solidFill>
              <a:srgbClr val="FFFF00"/>
            </a:solidFill>
          </a:endParaRPr>
        </a:p>
      </dgm:t>
    </dgm:pt>
    <dgm:pt modelId="{7F7E0056-9104-4135-976D-B9EF02675E1D}" type="parTrans" cxnId="{6A8F276F-CC51-49C1-A715-B3623880E609}">
      <dgm:prSet/>
      <dgm:spPr/>
      <dgm:t>
        <a:bodyPr/>
        <a:lstStyle/>
        <a:p>
          <a:endParaRPr lang="en-US"/>
        </a:p>
      </dgm:t>
    </dgm:pt>
    <dgm:pt modelId="{37360714-99D7-4949-8C1B-0C9A588505A2}" type="sibTrans" cxnId="{6A8F276F-CC51-49C1-A715-B3623880E609}">
      <dgm:prSet/>
      <dgm:spPr/>
      <dgm:t>
        <a:bodyPr/>
        <a:lstStyle/>
        <a:p>
          <a:endParaRPr lang="en-US"/>
        </a:p>
      </dgm:t>
    </dgm:pt>
    <dgm:pt modelId="{98878AF4-F098-4E98-ADA3-D62D5B048FBB}">
      <dgm:prSet phldrT="[Text]" custT="1"/>
      <dgm:spPr/>
      <dgm:t>
        <a:bodyPr/>
        <a:lstStyle/>
        <a:p>
          <a:r>
            <a:rPr lang="en-US" sz="2000" dirty="0"/>
            <a:t>Login</a:t>
          </a:r>
          <a:endParaRPr lang="en-US" sz="2500" dirty="0"/>
        </a:p>
      </dgm:t>
    </dgm:pt>
    <dgm:pt modelId="{B026BA13-8885-4E9F-880F-9876E2C94F58}" type="parTrans" cxnId="{D34F5D7A-89F5-4F28-B0B5-1560D08DB6B0}">
      <dgm:prSet/>
      <dgm:spPr/>
      <dgm:t>
        <a:bodyPr/>
        <a:lstStyle/>
        <a:p>
          <a:endParaRPr lang="en-US"/>
        </a:p>
      </dgm:t>
    </dgm:pt>
    <dgm:pt modelId="{7BBE4665-FF49-40B7-825D-21360861288A}" type="sibTrans" cxnId="{D34F5D7A-89F5-4F28-B0B5-1560D08DB6B0}">
      <dgm:prSet/>
      <dgm:spPr/>
      <dgm:t>
        <a:bodyPr/>
        <a:lstStyle/>
        <a:p>
          <a:endParaRPr lang="en-US"/>
        </a:p>
      </dgm:t>
    </dgm:pt>
    <dgm:pt modelId="{C7FFFD55-5032-41F0-99FC-422E4F9F28E1}">
      <dgm:prSet phldrT="[Text]" custT="1"/>
      <dgm:spPr/>
      <dgm:t>
        <a:bodyPr/>
        <a:lstStyle/>
        <a:p>
          <a:r>
            <a:rPr lang="en-US" sz="2000" dirty="0"/>
            <a:t>Pet Dating</a:t>
          </a:r>
        </a:p>
      </dgm:t>
    </dgm:pt>
    <dgm:pt modelId="{7D7E2963-6D3B-485F-942B-46DDBC4DF2A0}" type="parTrans" cxnId="{C9809C9B-36D0-42ED-A3C4-382AC719174A}">
      <dgm:prSet/>
      <dgm:spPr/>
      <dgm:t>
        <a:bodyPr/>
        <a:lstStyle/>
        <a:p>
          <a:endParaRPr lang="en-US"/>
        </a:p>
      </dgm:t>
    </dgm:pt>
    <dgm:pt modelId="{3A259743-F7D8-439E-AF19-C958C8C6C71C}" type="sibTrans" cxnId="{C9809C9B-36D0-42ED-A3C4-382AC719174A}">
      <dgm:prSet/>
      <dgm:spPr/>
      <dgm:t>
        <a:bodyPr/>
        <a:lstStyle/>
        <a:p>
          <a:endParaRPr lang="en-US"/>
        </a:p>
      </dgm:t>
    </dgm:pt>
    <dgm:pt modelId="{95C8B505-5907-43E6-B0C6-EC59E8320D48}">
      <dgm:prSet phldrT="[Text]" custT="1"/>
      <dgm:spPr/>
      <dgm:t>
        <a:bodyPr/>
        <a:lstStyle/>
        <a:p>
          <a:r>
            <a:rPr lang="en-US" sz="2000" b="1" dirty="0">
              <a:solidFill>
                <a:srgbClr val="FFFF00"/>
              </a:solidFill>
            </a:rPr>
            <a:t>Tran Tuyet </a:t>
          </a:r>
          <a:r>
            <a:rPr lang="en-US" sz="2000" b="1" dirty="0" err="1">
              <a:solidFill>
                <a:srgbClr val="FFFF00"/>
              </a:solidFill>
            </a:rPr>
            <a:t>Duyen</a:t>
          </a:r>
          <a:endParaRPr lang="en-US" sz="2000" b="1" dirty="0">
            <a:solidFill>
              <a:srgbClr val="FFFF00"/>
            </a:solidFill>
          </a:endParaRPr>
        </a:p>
      </dgm:t>
    </dgm:pt>
    <dgm:pt modelId="{EA451699-2C54-4412-9F47-9E74267E013F}" type="parTrans" cxnId="{52F9E832-097A-4A38-9408-09A90A9D2CFE}">
      <dgm:prSet/>
      <dgm:spPr/>
      <dgm:t>
        <a:bodyPr/>
        <a:lstStyle/>
        <a:p>
          <a:endParaRPr lang="en-US"/>
        </a:p>
      </dgm:t>
    </dgm:pt>
    <dgm:pt modelId="{1E84FB2B-109F-4BAE-AB36-FE679BA16D52}" type="sibTrans" cxnId="{52F9E832-097A-4A38-9408-09A90A9D2CFE}">
      <dgm:prSet/>
      <dgm:spPr/>
      <dgm:t>
        <a:bodyPr/>
        <a:lstStyle/>
        <a:p>
          <a:endParaRPr lang="en-US"/>
        </a:p>
      </dgm:t>
    </dgm:pt>
    <dgm:pt modelId="{700E593B-D277-4F5B-866A-4AE715D72898}">
      <dgm:prSet phldrT="[Text]"/>
      <dgm:spPr/>
      <dgm:t>
        <a:bodyPr/>
        <a:lstStyle/>
        <a:p>
          <a:r>
            <a:rPr lang="en-US" sz="2000" dirty="0"/>
            <a:t>Category</a:t>
          </a:r>
        </a:p>
      </dgm:t>
    </dgm:pt>
    <dgm:pt modelId="{633C562B-4A04-403C-AAF1-2BD70A0844C6}" type="parTrans" cxnId="{954468FE-6EF1-4EB4-8B58-9D5EF0BF0895}">
      <dgm:prSet/>
      <dgm:spPr/>
      <dgm:t>
        <a:bodyPr/>
        <a:lstStyle/>
        <a:p>
          <a:endParaRPr lang="en-US"/>
        </a:p>
      </dgm:t>
    </dgm:pt>
    <dgm:pt modelId="{074D07E0-CB48-4E47-9882-D2C3D28C1C7E}" type="sibTrans" cxnId="{954468FE-6EF1-4EB4-8B58-9D5EF0BF0895}">
      <dgm:prSet/>
      <dgm:spPr/>
      <dgm:t>
        <a:bodyPr/>
        <a:lstStyle/>
        <a:p>
          <a:endParaRPr lang="en-US"/>
        </a:p>
      </dgm:t>
    </dgm:pt>
    <dgm:pt modelId="{E0C5AB58-ED49-4DD2-AB90-7E19422D69E1}">
      <dgm:prSet phldrT="[Text]"/>
      <dgm:spPr/>
      <dgm:t>
        <a:bodyPr/>
        <a:lstStyle/>
        <a:p>
          <a:r>
            <a:rPr lang="en-US" sz="2000" dirty="0"/>
            <a:t>Shop</a:t>
          </a:r>
        </a:p>
      </dgm:t>
    </dgm:pt>
    <dgm:pt modelId="{2ED30D6F-DA56-4D12-8698-98F6B9556579}" type="parTrans" cxnId="{4D75187D-0BF7-4D49-AF21-2B22462E791B}">
      <dgm:prSet/>
      <dgm:spPr/>
      <dgm:t>
        <a:bodyPr/>
        <a:lstStyle/>
        <a:p>
          <a:endParaRPr lang="en-US"/>
        </a:p>
      </dgm:t>
    </dgm:pt>
    <dgm:pt modelId="{C106438D-D7B4-4A2B-8D8F-D7B842703D43}" type="sibTrans" cxnId="{4D75187D-0BF7-4D49-AF21-2B22462E791B}">
      <dgm:prSet/>
      <dgm:spPr/>
      <dgm:t>
        <a:bodyPr/>
        <a:lstStyle/>
        <a:p>
          <a:endParaRPr lang="en-US"/>
        </a:p>
      </dgm:t>
    </dgm:pt>
    <dgm:pt modelId="{0CF01F83-C136-4624-A7F6-7F88068733B3}">
      <dgm:prSet phldrT="[Text]" custT="1"/>
      <dgm:spPr/>
      <dgm:t>
        <a:bodyPr/>
        <a:lstStyle/>
        <a:p>
          <a:r>
            <a:rPr lang="en-US" sz="2400" b="1" dirty="0">
              <a:solidFill>
                <a:srgbClr val="FFFF00"/>
              </a:solidFill>
            </a:rPr>
            <a:t>Tran Tan </a:t>
          </a:r>
          <a:r>
            <a:rPr lang="en-US" sz="2400" b="1" dirty="0" err="1">
              <a:solidFill>
                <a:srgbClr val="FFFF00"/>
              </a:solidFill>
            </a:rPr>
            <a:t>Duy</a:t>
          </a:r>
          <a:endParaRPr lang="en-US" sz="2400" b="1" dirty="0">
            <a:solidFill>
              <a:srgbClr val="FFFF00"/>
            </a:solidFill>
          </a:endParaRPr>
        </a:p>
      </dgm:t>
    </dgm:pt>
    <dgm:pt modelId="{811345FB-9E0A-488E-8844-20CE28AA74A2}" type="parTrans" cxnId="{C676EF8E-2C86-4099-9C7C-D4046F6D89C1}">
      <dgm:prSet/>
      <dgm:spPr/>
      <dgm:t>
        <a:bodyPr/>
        <a:lstStyle/>
        <a:p>
          <a:endParaRPr lang="en-US"/>
        </a:p>
      </dgm:t>
    </dgm:pt>
    <dgm:pt modelId="{535D383E-DF20-42B7-969A-AFCF2C33735B}" type="sibTrans" cxnId="{C676EF8E-2C86-4099-9C7C-D4046F6D89C1}">
      <dgm:prSet/>
      <dgm:spPr/>
      <dgm:t>
        <a:bodyPr/>
        <a:lstStyle/>
        <a:p>
          <a:endParaRPr lang="en-US"/>
        </a:p>
      </dgm:t>
    </dgm:pt>
    <dgm:pt modelId="{A2DC0A32-9BEE-42A9-90B2-1AB9B679101F}">
      <dgm:prSet phldrT="[Text]"/>
      <dgm:spPr/>
      <dgm:t>
        <a:bodyPr/>
        <a:lstStyle/>
        <a:p>
          <a:r>
            <a:rPr lang="en-US" sz="2200" dirty="0"/>
            <a:t>Register</a:t>
          </a:r>
        </a:p>
      </dgm:t>
    </dgm:pt>
    <dgm:pt modelId="{727A4ACB-CC6D-45F3-BE5D-0B27727211DB}" type="parTrans" cxnId="{686B1D97-B5EE-4DE6-AF9B-A1393F13C539}">
      <dgm:prSet/>
      <dgm:spPr/>
      <dgm:t>
        <a:bodyPr/>
        <a:lstStyle/>
        <a:p>
          <a:endParaRPr lang="en-US"/>
        </a:p>
      </dgm:t>
    </dgm:pt>
    <dgm:pt modelId="{6CA1CCA0-44B3-4FB7-B13B-27BA2924DFEB}" type="sibTrans" cxnId="{686B1D97-B5EE-4DE6-AF9B-A1393F13C539}">
      <dgm:prSet/>
      <dgm:spPr/>
      <dgm:t>
        <a:bodyPr/>
        <a:lstStyle/>
        <a:p>
          <a:endParaRPr lang="en-US"/>
        </a:p>
      </dgm:t>
    </dgm:pt>
    <dgm:pt modelId="{4D6719F2-15F7-459F-BFF4-D1E0E1EB4294}">
      <dgm:prSet phldrT="[Text]"/>
      <dgm:spPr/>
      <dgm:t>
        <a:bodyPr/>
        <a:lstStyle/>
        <a:p>
          <a:r>
            <a:rPr lang="en-US" sz="2200" dirty="0"/>
            <a:t>Services</a:t>
          </a:r>
        </a:p>
      </dgm:t>
    </dgm:pt>
    <dgm:pt modelId="{A5485806-8333-4D53-B453-F036092A96EB}" type="parTrans" cxnId="{DE00E2E3-ECFD-4E31-9651-6E01A7EE1AF8}">
      <dgm:prSet/>
      <dgm:spPr/>
      <dgm:t>
        <a:bodyPr/>
        <a:lstStyle/>
        <a:p>
          <a:endParaRPr lang="en-US"/>
        </a:p>
      </dgm:t>
    </dgm:pt>
    <dgm:pt modelId="{52E42128-91BE-41AB-84C4-619CE16FF238}" type="sibTrans" cxnId="{DE00E2E3-ECFD-4E31-9651-6E01A7EE1AF8}">
      <dgm:prSet/>
      <dgm:spPr/>
      <dgm:t>
        <a:bodyPr/>
        <a:lstStyle/>
        <a:p>
          <a:endParaRPr lang="en-US"/>
        </a:p>
      </dgm:t>
    </dgm:pt>
    <dgm:pt modelId="{24B396BC-0DD6-4636-AE50-2937AB9B872C}" type="pres">
      <dgm:prSet presAssocID="{99B773DD-F637-46A3-9C36-1CD4F319175D}" presName="Name0" presStyleCnt="0">
        <dgm:presLayoutVars>
          <dgm:dir/>
          <dgm:resizeHandles val="exact"/>
        </dgm:presLayoutVars>
      </dgm:prSet>
      <dgm:spPr/>
    </dgm:pt>
    <dgm:pt modelId="{02171E09-F21C-4A42-86E3-9B01A4B9F852}" type="pres">
      <dgm:prSet presAssocID="{C1B42DCE-CD9C-449C-B9B6-02FE9A3A3297}" presName="composite" presStyleCnt="0"/>
      <dgm:spPr/>
    </dgm:pt>
    <dgm:pt modelId="{DB1DA787-7EF9-4B06-8999-CA1730014C94}" type="pres">
      <dgm:prSet presAssocID="{C1B42DCE-CD9C-449C-B9B6-02FE9A3A3297}" presName="imagSh" presStyleLbl="bgImgPlace1" presStyleIdx="0" presStyleCnt="3" custScaleX="123785" custScaleY="109345" custLinFactNeighborX="17867" custLinFactNeighborY="-57570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</dgm:spPr>
    </dgm:pt>
    <dgm:pt modelId="{A84EC5E1-187C-4F6B-B73B-9185AA3F599A}" type="pres">
      <dgm:prSet presAssocID="{C1B42DCE-CD9C-449C-B9B6-02FE9A3A3297}" presName="txNode" presStyleLbl="node1" presStyleIdx="0" presStyleCnt="3" custScaleX="164226" custLinFactNeighborX="8895" custLinFactNeighborY="-619">
        <dgm:presLayoutVars>
          <dgm:bulletEnabled val="1"/>
        </dgm:presLayoutVars>
      </dgm:prSet>
      <dgm:spPr/>
    </dgm:pt>
    <dgm:pt modelId="{044C7EE8-7F56-4CE4-BCB3-FB89AADD889E}" type="pres">
      <dgm:prSet presAssocID="{37360714-99D7-4949-8C1B-0C9A588505A2}" presName="sibTrans" presStyleLbl="sibTrans2D1" presStyleIdx="0" presStyleCnt="2"/>
      <dgm:spPr/>
    </dgm:pt>
    <dgm:pt modelId="{2EF3E9AD-FD5C-4CA8-801E-910F3A1E451A}" type="pres">
      <dgm:prSet presAssocID="{37360714-99D7-4949-8C1B-0C9A588505A2}" presName="connTx" presStyleLbl="sibTrans2D1" presStyleIdx="0" presStyleCnt="2"/>
      <dgm:spPr/>
    </dgm:pt>
    <dgm:pt modelId="{20819A29-B73E-4565-8E1F-07EB05FBF821}" type="pres">
      <dgm:prSet presAssocID="{95C8B505-5907-43E6-B0C6-EC59E8320D48}" presName="composite" presStyleCnt="0"/>
      <dgm:spPr/>
    </dgm:pt>
    <dgm:pt modelId="{CDF134BF-24D5-40BD-9021-392F75671D15}" type="pres">
      <dgm:prSet presAssocID="{95C8B505-5907-43E6-B0C6-EC59E8320D48}" presName="imagSh" presStyleLbl="bgImgPlace1" presStyleIdx="1" presStyleCnt="3" custScaleX="125660" custScaleY="118805" custLinFactNeighborX="20924" custLinFactNeighborY="-57676"/>
      <dgm:spPr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D67B82D1-FB49-4912-B9E7-F3551849B120}" type="pres">
      <dgm:prSet presAssocID="{95C8B505-5907-43E6-B0C6-EC59E8320D48}" presName="txNode" presStyleLbl="node1" presStyleIdx="1" presStyleCnt="3" custScaleX="165717">
        <dgm:presLayoutVars>
          <dgm:bulletEnabled val="1"/>
        </dgm:presLayoutVars>
      </dgm:prSet>
      <dgm:spPr/>
    </dgm:pt>
    <dgm:pt modelId="{D5FCA81A-8FF9-45D9-8F70-C1638455CD6A}" type="pres">
      <dgm:prSet presAssocID="{1E84FB2B-109F-4BAE-AB36-FE679BA16D52}" presName="sibTrans" presStyleLbl="sibTrans2D1" presStyleIdx="1" presStyleCnt="2"/>
      <dgm:spPr/>
    </dgm:pt>
    <dgm:pt modelId="{8303A04E-76D6-4BE9-8BA3-CAD69C10AE68}" type="pres">
      <dgm:prSet presAssocID="{1E84FB2B-109F-4BAE-AB36-FE679BA16D52}" presName="connTx" presStyleLbl="sibTrans2D1" presStyleIdx="1" presStyleCnt="2"/>
      <dgm:spPr/>
    </dgm:pt>
    <dgm:pt modelId="{1CEFC8A6-3602-4CEC-9880-765419BD48BD}" type="pres">
      <dgm:prSet presAssocID="{0CF01F83-C136-4624-A7F6-7F88068733B3}" presName="composite" presStyleCnt="0"/>
      <dgm:spPr/>
    </dgm:pt>
    <dgm:pt modelId="{8E7262C8-DFC8-417E-8B66-5988BC855D41}" type="pres">
      <dgm:prSet presAssocID="{0CF01F83-C136-4624-A7F6-7F88068733B3}" presName="imagSh" presStyleLbl="bgImgPlace1" presStyleIdx="2" presStyleCnt="3" custScaleX="126219" custScaleY="129974" custLinFactNeighborX="6099" custLinFactNeighborY="-59629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</dgm:spPr>
    </dgm:pt>
    <dgm:pt modelId="{1996FC52-22A4-4478-ACD2-A4C9BE722E2C}" type="pres">
      <dgm:prSet presAssocID="{0CF01F83-C136-4624-A7F6-7F88068733B3}" presName="txNode" presStyleLbl="node1" presStyleIdx="2" presStyleCnt="3" custScaleX="152696" custLinFactNeighborX="-5673" custLinFactNeighborY="-1681">
        <dgm:presLayoutVars>
          <dgm:bulletEnabled val="1"/>
        </dgm:presLayoutVars>
      </dgm:prSet>
      <dgm:spPr/>
    </dgm:pt>
  </dgm:ptLst>
  <dgm:cxnLst>
    <dgm:cxn modelId="{B805DB0B-9D47-4CB3-A1F2-F61FABC8678C}" type="presOf" srcId="{0CF01F83-C136-4624-A7F6-7F88068733B3}" destId="{1996FC52-22A4-4478-ACD2-A4C9BE722E2C}" srcOrd="0" destOrd="0" presId="urn:microsoft.com/office/officeart/2005/8/layout/hProcess10"/>
    <dgm:cxn modelId="{D832D11D-6FFB-41CB-A456-A4CC8DB63413}" type="presOf" srcId="{E0C5AB58-ED49-4DD2-AB90-7E19422D69E1}" destId="{D67B82D1-FB49-4912-B9E7-F3551849B120}" srcOrd="0" destOrd="2" presId="urn:microsoft.com/office/officeart/2005/8/layout/hProcess10"/>
    <dgm:cxn modelId="{5BA5C427-742C-4F36-A924-3A4AEB968840}" type="presOf" srcId="{4D6719F2-15F7-459F-BFF4-D1E0E1EB4294}" destId="{1996FC52-22A4-4478-ACD2-A4C9BE722E2C}" srcOrd="0" destOrd="2" presId="urn:microsoft.com/office/officeart/2005/8/layout/hProcess10"/>
    <dgm:cxn modelId="{4213B42B-81F3-4AB0-83E3-D783BC2DEB6D}" type="presOf" srcId="{700E593B-D277-4F5B-866A-4AE715D72898}" destId="{D67B82D1-FB49-4912-B9E7-F3551849B120}" srcOrd="0" destOrd="1" presId="urn:microsoft.com/office/officeart/2005/8/layout/hProcess10"/>
    <dgm:cxn modelId="{52F9E832-097A-4A38-9408-09A90A9D2CFE}" srcId="{99B773DD-F637-46A3-9C36-1CD4F319175D}" destId="{95C8B505-5907-43E6-B0C6-EC59E8320D48}" srcOrd="1" destOrd="0" parTransId="{EA451699-2C54-4412-9F47-9E74267E013F}" sibTransId="{1E84FB2B-109F-4BAE-AB36-FE679BA16D52}"/>
    <dgm:cxn modelId="{453E1335-19C3-4241-B8BA-36120123D32E}" type="presOf" srcId="{A2DC0A32-9BEE-42A9-90B2-1AB9B679101F}" destId="{1996FC52-22A4-4478-ACD2-A4C9BE722E2C}" srcOrd="0" destOrd="1" presId="urn:microsoft.com/office/officeart/2005/8/layout/hProcess10"/>
    <dgm:cxn modelId="{120CA638-6ED8-4065-A08D-C25F95687D92}" type="presOf" srcId="{95C8B505-5907-43E6-B0C6-EC59E8320D48}" destId="{D67B82D1-FB49-4912-B9E7-F3551849B120}" srcOrd="0" destOrd="0" presId="urn:microsoft.com/office/officeart/2005/8/layout/hProcess10"/>
    <dgm:cxn modelId="{00CEAA40-81A7-4750-8324-8813450EA6B6}" type="presOf" srcId="{1E84FB2B-109F-4BAE-AB36-FE679BA16D52}" destId="{8303A04E-76D6-4BE9-8BA3-CAD69C10AE68}" srcOrd="1" destOrd="0" presId="urn:microsoft.com/office/officeart/2005/8/layout/hProcess10"/>
    <dgm:cxn modelId="{E2CF9D62-FA11-4631-B06B-C9C97633957A}" type="presOf" srcId="{C7FFFD55-5032-41F0-99FC-422E4F9F28E1}" destId="{A84EC5E1-187C-4F6B-B73B-9185AA3F599A}" srcOrd="0" destOrd="2" presId="urn:microsoft.com/office/officeart/2005/8/layout/hProcess10"/>
    <dgm:cxn modelId="{6A8F276F-CC51-49C1-A715-B3623880E609}" srcId="{99B773DD-F637-46A3-9C36-1CD4F319175D}" destId="{C1B42DCE-CD9C-449C-B9B6-02FE9A3A3297}" srcOrd="0" destOrd="0" parTransId="{7F7E0056-9104-4135-976D-B9EF02675E1D}" sibTransId="{37360714-99D7-4949-8C1B-0C9A588505A2}"/>
    <dgm:cxn modelId="{5449DC73-7932-4168-B613-2F9DC7A6698A}" type="presOf" srcId="{98878AF4-F098-4E98-ADA3-D62D5B048FBB}" destId="{A84EC5E1-187C-4F6B-B73B-9185AA3F599A}" srcOrd="0" destOrd="1" presId="urn:microsoft.com/office/officeart/2005/8/layout/hProcess10"/>
    <dgm:cxn modelId="{07521C75-506E-4A8E-9684-81494E36FB07}" type="presOf" srcId="{37360714-99D7-4949-8C1B-0C9A588505A2}" destId="{2EF3E9AD-FD5C-4CA8-801E-910F3A1E451A}" srcOrd="1" destOrd="0" presId="urn:microsoft.com/office/officeart/2005/8/layout/hProcess10"/>
    <dgm:cxn modelId="{A2CF8656-3EA5-4D87-878A-BFA21103B5B4}" type="presOf" srcId="{1E84FB2B-109F-4BAE-AB36-FE679BA16D52}" destId="{D5FCA81A-8FF9-45D9-8F70-C1638455CD6A}" srcOrd="0" destOrd="0" presId="urn:microsoft.com/office/officeart/2005/8/layout/hProcess10"/>
    <dgm:cxn modelId="{F45A4A57-4D8F-491D-8336-55A3BE7C8D76}" type="presOf" srcId="{37360714-99D7-4949-8C1B-0C9A588505A2}" destId="{044C7EE8-7F56-4CE4-BCB3-FB89AADD889E}" srcOrd="0" destOrd="0" presId="urn:microsoft.com/office/officeart/2005/8/layout/hProcess10"/>
    <dgm:cxn modelId="{D34F5D7A-89F5-4F28-B0B5-1560D08DB6B0}" srcId="{C1B42DCE-CD9C-449C-B9B6-02FE9A3A3297}" destId="{98878AF4-F098-4E98-ADA3-D62D5B048FBB}" srcOrd="0" destOrd="0" parTransId="{B026BA13-8885-4E9F-880F-9876E2C94F58}" sibTransId="{7BBE4665-FF49-40B7-825D-21360861288A}"/>
    <dgm:cxn modelId="{4D75187D-0BF7-4D49-AF21-2B22462E791B}" srcId="{95C8B505-5907-43E6-B0C6-EC59E8320D48}" destId="{E0C5AB58-ED49-4DD2-AB90-7E19422D69E1}" srcOrd="1" destOrd="0" parTransId="{2ED30D6F-DA56-4D12-8698-98F6B9556579}" sibTransId="{C106438D-D7B4-4A2B-8D8F-D7B842703D43}"/>
    <dgm:cxn modelId="{CD04FF83-038A-43AD-95BF-71FB2F41A3FC}" type="presOf" srcId="{99B773DD-F637-46A3-9C36-1CD4F319175D}" destId="{24B396BC-0DD6-4636-AE50-2937AB9B872C}" srcOrd="0" destOrd="0" presId="urn:microsoft.com/office/officeart/2005/8/layout/hProcess10"/>
    <dgm:cxn modelId="{C676EF8E-2C86-4099-9C7C-D4046F6D89C1}" srcId="{99B773DD-F637-46A3-9C36-1CD4F319175D}" destId="{0CF01F83-C136-4624-A7F6-7F88068733B3}" srcOrd="2" destOrd="0" parTransId="{811345FB-9E0A-488E-8844-20CE28AA74A2}" sibTransId="{535D383E-DF20-42B7-969A-AFCF2C33735B}"/>
    <dgm:cxn modelId="{686B1D97-B5EE-4DE6-AF9B-A1393F13C539}" srcId="{0CF01F83-C136-4624-A7F6-7F88068733B3}" destId="{A2DC0A32-9BEE-42A9-90B2-1AB9B679101F}" srcOrd="0" destOrd="0" parTransId="{727A4ACB-CC6D-45F3-BE5D-0B27727211DB}" sibTransId="{6CA1CCA0-44B3-4FB7-B13B-27BA2924DFEB}"/>
    <dgm:cxn modelId="{C9809C9B-36D0-42ED-A3C4-382AC719174A}" srcId="{C1B42DCE-CD9C-449C-B9B6-02FE9A3A3297}" destId="{C7FFFD55-5032-41F0-99FC-422E4F9F28E1}" srcOrd="1" destOrd="0" parTransId="{7D7E2963-6D3B-485F-942B-46DDBC4DF2A0}" sibTransId="{3A259743-F7D8-439E-AF19-C958C8C6C71C}"/>
    <dgm:cxn modelId="{DADE4EAF-3F78-4C3B-AEC4-9F41A6CB7918}" type="presOf" srcId="{C1B42DCE-CD9C-449C-B9B6-02FE9A3A3297}" destId="{A84EC5E1-187C-4F6B-B73B-9185AA3F599A}" srcOrd="0" destOrd="0" presId="urn:microsoft.com/office/officeart/2005/8/layout/hProcess10"/>
    <dgm:cxn modelId="{DE00E2E3-ECFD-4E31-9651-6E01A7EE1AF8}" srcId="{0CF01F83-C136-4624-A7F6-7F88068733B3}" destId="{4D6719F2-15F7-459F-BFF4-D1E0E1EB4294}" srcOrd="1" destOrd="0" parTransId="{A5485806-8333-4D53-B453-F036092A96EB}" sibTransId="{52E42128-91BE-41AB-84C4-619CE16FF238}"/>
    <dgm:cxn modelId="{954468FE-6EF1-4EB4-8B58-9D5EF0BF0895}" srcId="{95C8B505-5907-43E6-B0C6-EC59E8320D48}" destId="{700E593B-D277-4F5B-866A-4AE715D72898}" srcOrd="0" destOrd="0" parTransId="{633C562B-4A04-403C-AAF1-2BD70A0844C6}" sibTransId="{074D07E0-CB48-4E47-9882-D2C3D28C1C7E}"/>
    <dgm:cxn modelId="{F59C688D-7E61-4A36-BE86-9D261C5AC046}" type="presParOf" srcId="{24B396BC-0DD6-4636-AE50-2937AB9B872C}" destId="{02171E09-F21C-4A42-86E3-9B01A4B9F852}" srcOrd="0" destOrd="0" presId="urn:microsoft.com/office/officeart/2005/8/layout/hProcess10"/>
    <dgm:cxn modelId="{7C7D1E25-B64F-49A2-A95E-E1365860252E}" type="presParOf" srcId="{02171E09-F21C-4A42-86E3-9B01A4B9F852}" destId="{DB1DA787-7EF9-4B06-8999-CA1730014C94}" srcOrd="0" destOrd="0" presId="urn:microsoft.com/office/officeart/2005/8/layout/hProcess10"/>
    <dgm:cxn modelId="{1B9AFDDA-5197-402A-AE85-9B2A9BE2BD07}" type="presParOf" srcId="{02171E09-F21C-4A42-86E3-9B01A4B9F852}" destId="{A84EC5E1-187C-4F6B-B73B-9185AA3F599A}" srcOrd="1" destOrd="0" presId="urn:microsoft.com/office/officeart/2005/8/layout/hProcess10"/>
    <dgm:cxn modelId="{933016F6-A6C7-4927-9DE7-A393575B3179}" type="presParOf" srcId="{24B396BC-0DD6-4636-AE50-2937AB9B872C}" destId="{044C7EE8-7F56-4CE4-BCB3-FB89AADD889E}" srcOrd="1" destOrd="0" presId="urn:microsoft.com/office/officeart/2005/8/layout/hProcess10"/>
    <dgm:cxn modelId="{200F5335-F2F0-4D95-8C53-DCD0615EDC0C}" type="presParOf" srcId="{044C7EE8-7F56-4CE4-BCB3-FB89AADD889E}" destId="{2EF3E9AD-FD5C-4CA8-801E-910F3A1E451A}" srcOrd="0" destOrd="0" presId="urn:microsoft.com/office/officeart/2005/8/layout/hProcess10"/>
    <dgm:cxn modelId="{CAB07FD0-8462-46DF-965B-66CE07346D02}" type="presParOf" srcId="{24B396BC-0DD6-4636-AE50-2937AB9B872C}" destId="{20819A29-B73E-4565-8E1F-07EB05FBF821}" srcOrd="2" destOrd="0" presId="urn:microsoft.com/office/officeart/2005/8/layout/hProcess10"/>
    <dgm:cxn modelId="{E7BC5529-5002-4A90-9244-4B2BF85ACE51}" type="presParOf" srcId="{20819A29-B73E-4565-8E1F-07EB05FBF821}" destId="{CDF134BF-24D5-40BD-9021-392F75671D15}" srcOrd="0" destOrd="0" presId="urn:microsoft.com/office/officeart/2005/8/layout/hProcess10"/>
    <dgm:cxn modelId="{400B3472-9101-4CB6-8E0F-3E37C464EEB8}" type="presParOf" srcId="{20819A29-B73E-4565-8E1F-07EB05FBF821}" destId="{D67B82D1-FB49-4912-B9E7-F3551849B120}" srcOrd="1" destOrd="0" presId="urn:microsoft.com/office/officeart/2005/8/layout/hProcess10"/>
    <dgm:cxn modelId="{AA9004E9-C450-4F65-B482-6C7B4C5F1540}" type="presParOf" srcId="{24B396BC-0DD6-4636-AE50-2937AB9B872C}" destId="{D5FCA81A-8FF9-45D9-8F70-C1638455CD6A}" srcOrd="3" destOrd="0" presId="urn:microsoft.com/office/officeart/2005/8/layout/hProcess10"/>
    <dgm:cxn modelId="{3C849E13-15FF-4A0A-9272-3051E169944F}" type="presParOf" srcId="{D5FCA81A-8FF9-45D9-8F70-C1638455CD6A}" destId="{8303A04E-76D6-4BE9-8BA3-CAD69C10AE68}" srcOrd="0" destOrd="0" presId="urn:microsoft.com/office/officeart/2005/8/layout/hProcess10"/>
    <dgm:cxn modelId="{C4F47434-EBF8-4ED1-A334-75D430F233BA}" type="presParOf" srcId="{24B396BC-0DD6-4636-AE50-2937AB9B872C}" destId="{1CEFC8A6-3602-4CEC-9880-765419BD48BD}" srcOrd="4" destOrd="0" presId="urn:microsoft.com/office/officeart/2005/8/layout/hProcess10"/>
    <dgm:cxn modelId="{64E5A303-B8E9-4BA8-AA12-2F49D5A3FFCC}" type="presParOf" srcId="{1CEFC8A6-3602-4CEC-9880-765419BD48BD}" destId="{8E7262C8-DFC8-417E-8B66-5988BC855D41}" srcOrd="0" destOrd="0" presId="urn:microsoft.com/office/officeart/2005/8/layout/hProcess10"/>
    <dgm:cxn modelId="{FB24F28E-0AD8-4B58-B794-51D1CC630284}" type="presParOf" srcId="{1CEFC8A6-3602-4CEC-9880-765419BD48BD}" destId="{1996FC52-22A4-4478-ACD2-A4C9BE722E2C}" srcOrd="1" destOrd="0" presId="urn:microsoft.com/office/officeart/2005/8/layout/hProcess10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4C67EB52-88BE-4987-8326-9547084FA13B}" type="doc">
      <dgm:prSet loTypeId="urn:microsoft.com/office/officeart/2009/3/layout/PlusandMinus" loCatId="relationship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CA0C4D98-E43A-40DF-A771-1683312E48EF}">
      <dgm:prSet phldrT="[Text]" custT="1"/>
      <dgm:spPr/>
      <dgm:t>
        <a:bodyPr/>
        <a:lstStyle/>
        <a:p>
          <a:pPr algn="l"/>
          <a:r>
            <a:rPr lang="en-US" sz="2800" b="1" dirty="0">
              <a:solidFill>
                <a:schemeClr val="tx2">
                  <a:lumMod val="75000"/>
                </a:schemeClr>
              </a:solidFill>
            </a:rPr>
            <a:t>Advantages</a:t>
          </a:r>
        </a:p>
        <a:p>
          <a:pPr algn="l"/>
          <a:endParaRPr lang="en-US" sz="1400" b="1" dirty="0">
            <a:solidFill>
              <a:schemeClr val="tx2">
                <a:lumMod val="75000"/>
              </a:schemeClr>
            </a:solidFill>
          </a:endParaRPr>
        </a:p>
        <a:p>
          <a:pPr algn="just"/>
          <a:r>
            <a:rPr lang="en-US" sz="2400" dirty="0"/>
            <a:t>- Using new technology, programming, techniques.</a:t>
          </a:r>
        </a:p>
        <a:p>
          <a:pPr algn="just"/>
          <a:r>
            <a:rPr lang="en-US" sz="2400" dirty="0"/>
            <a:t>- Website GUI is simple, beautiful and attractive.</a:t>
          </a:r>
        </a:p>
        <a:p>
          <a:pPr algn="just"/>
          <a:r>
            <a:rPr lang="en-US" sz="2400" dirty="0"/>
            <a:t>- With some features of social network</a:t>
          </a:r>
        </a:p>
      </dgm:t>
    </dgm:pt>
    <dgm:pt modelId="{A1835F47-5BD3-4F60-BF2E-B473FAC8E014}" type="parTrans" cxnId="{CC552E91-9AA9-4132-8F34-3EB8C42DE08D}">
      <dgm:prSet/>
      <dgm:spPr/>
      <dgm:t>
        <a:bodyPr/>
        <a:lstStyle/>
        <a:p>
          <a:endParaRPr lang="en-US"/>
        </a:p>
      </dgm:t>
    </dgm:pt>
    <dgm:pt modelId="{897D7191-3FDE-4FE0-AE26-E2348E3A06EF}" type="sibTrans" cxnId="{CC552E91-9AA9-4132-8F34-3EB8C42DE08D}">
      <dgm:prSet/>
      <dgm:spPr/>
      <dgm:t>
        <a:bodyPr/>
        <a:lstStyle/>
        <a:p>
          <a:endParaRPr lang="en-US"/>
        </a:p>
      </dgm:t>
    </dgm:pt>
    <dgm:pt modelId="{E70D2F9B-8863-42FB-9F73-FA580360219B}">
      <dgm:prSet phldrT="[Text]" custT="1"/>
      <dgm:spPr/>
      <dgm:t>
        <a:bodyPr/>
        <a:lstStyle/>
        <a:p>
          <a:r>
            <a:rPr lang="en-US" sz="2800" b="1" dirty="0">
              <a:solidFill>
                <a:schemeClr val="tx2">
                  <a:lumMod val="75000"/>
                </a:schemeClr>
              </a:solidFill>
            </a:rPr>
            <a:t>Disadvantages</a:t>
          </a:r>
        </a:p>
        <a:p>
          <a:endParaRPr lang="en-US" sz="1400" b="1" dirty="0">
            <a:solidFill>
              <a:schemeClr val="tx2">
                <a:lumMod val="75000"/>
              </a:schemeClr>
            </a:solidFill>
          </a:endParaRPr>
        </a:p>
        <a:p>
          <a:r>
            <a:rPr lang="en-US" sz="2000" b="0" dirty="0">
              <a:solidFill>
                <a:schemeClr val="tx1"/>
              </a:solidFill>
            </a:rPr>
            <a:t>- Website has fast response.</a:t>
          </a:r>
        </a:p>
        <a:p>
          <a:r>
            <a:rPr lang="en-US" sz="2000" b="0" dirty="0">
              <a:solidFill>
                <a:schemeClr val="tx1"/>
              </a:solidFill>
            </a:rPr>
            <a:t>- Improve performance website</a:t>
          </a:r>
        </a:p>
        <a:p>
          <a:r>
            <a:rPr lang="en-US" sz="2000" b="0" dirty="0">
              <a:solidFill>
                <a:schemeClr val="tx1"/>
              </a:solidFill>
            </a:rPr>
            <a:t>- Improve UI</a:t>
          </a:r>
        </a:p>
        <a:p>
          <a:endParaRPr lang="en-US" sz="2000" b="0" dirty="0">
            <a:solidFill>
              <a:schemeClr val="tx1"/>
            </a:solidFill>
          </a:endParaRPr>
        </a:p>
      </dgm:t>
    </dgm:pt>
    <dgm:pt modelId="{814B27BF-631D-4A74-8C6E-DFA3F905F5BB}" type="parTrans" cxnId="{E9041FEA-B573-4D9F-A891-4E8EC90649C9}">
      <dgm:prSet/>
      <dgm:spPr/>
      <dgm:t>
        <a:bodyPr/>
        <a:lstStyle/>
        <a:p>
          <a:endParaRPr lang="en-US"/>
        </a:p>
      </dgm:t>
    </dgm:pt>
    <dgm:pt modelId="{D91CB308-FCF2-4FD2-85B7-363B6A284D39}" type="sibTrans" cxnId="{E9041FEA-B573-4D9F-A891-4E8EC90649C9}">
      <dgm:prSet/>
      <dgm:spPr/>
      <dgm:t>
        <a:bodyPr/>
        <a:lstStyle/>
        <a:p>
          <a:endParaRPr lang="en-US"/>
        </a:p>
      </dgm:t>
    </dgm:pt>
    <dgm:pt modelId="{AC043FF9-13A2-4B3A-9AFF-FE88429AEDD8}" type="pres">
      <dgm:prSet presAssocID="{4C67EB52-88BE-4987-8326-9547084FA13B}" presName="Name0" presStyleCnt="0">
        <dgm:presLayoutVars>
          <dgm:chMax val="2"/>
          <dgm:chPref val="2"/>
          <dgm:dir/>
          <dgm:animOne/>
          <dgm:resizeHandles val="exact"/>
        </dgm:presLayoutVars>
      </dgm:prSet>
      <dgm:spPr/>
    </dgm:pt>
    <dgm:pt modelId="{CCEE48F2-5BC1-46F8-BA0C-92038261A22B}" type="pres">
      <dgm:prSet presAssocID="{4C67EB52-88BE-4987-8326-9547084FA13B}" presName="Background" presStyleLbl="bgImgPlace1" presStyleIdx="0" presStyleCnt="1" custLinFactNeighborX="-653" custLinFactNeighborY="610"/>
      <dgm:spPr/>
    </dgm:pt>
    <dgm:pt modelId="{CAFD21DB-C09B-473A-AE62-D5A92B6A7FD1}" type="pres">
      <dgm:prSet presAssocID="{4C67EB52-88BE-4987-8326-9547084FA13B}" presName="ParentText1" presStyleLbl="revTx" presStyleIdx="0" presStyleCnt="2">
        <dgm:presLayoutVars>
          <dgm:chMax val="0"/>
          <dgm:chPref val="0"/>
          <dgm:bulletEnabled val="1"/>
        </dgm:presLayoutVars>
      </dgm:prSet>
      <dgm:spPr/>
    </dgm:pt>
    <dgm:pt modelId="{0C8E85A4-29FA-4388-BF1F-0CB5AE4E312B}" type="pres">
      <dgm:prSet presAssocID="{4C67EB52-88BE-4987-8326-9547084FA13B}" presName="ParentText2" presStyleLbl="revTx" presStyleIdx="1" presStyleCnt="2">
        <dgm:presLayoutVars>
          <dgm:chMax val="0"/>
          <dgm:chPref val="0"/>
          <dgm:bulletEnabled val="1"/>
        </dgm:presLayoutVars>
      </dgm:prSet>
      <dgm:spPr/>
    </dgm:pt>
    <dgm:pt modelId="{A7395C95-5819-4008-9E3F-35896D601BEF}" type="pres">
      <dgm:prSet presAssocID="{4C67EB52-88BE-4987-8326-9547084FA13B}" presName="Plus" presStyleLbl="alignNode1" presStyleIdx="0" presStyleCnt="2"/>
      <dgm:spPr/>
    </dgm:pt>
    <dgm:pt modelId="{3E73A9D0-3AC2-45CB-8F99-9DF5B5EEA598}" type="pres">
      <dgm:prSet presAssocID="{4C67EB52-88BE-4987-8326-9547084FA13B}" presName="Minus" presStyleLbl="alignNode1" presStyleIdx="1" presStyleCnt="2"/>
      <dgm:spPr/>
    </dgm:pt>
    <dgm:pt modelId="{75837374-330B-46F2-BA0B-37D6BD0FCF7B}" type="pres">
      <dgm:prSet presAssocID="{4C67EB52-88BE-4987-8326-9547084FA13B}" presName="Divider" presStyleLbl="parChTrans1D1" presStyleIdx="0" presStyleCnt="1"/>
      <dgm:spPr/>
    </dgm:pt>
  </dgm:ptLst>
  <dgm:cxnLst>
    <dgm:cxn modelId="{F960C06E-8D10-4EBE-91FB-3ED3246A23D8}" type="presOf" srcId="{4C67EB52-88BE-4987-8326-9547084FA13B}" destId="{AC043FF9-13A2-4B3A-9AFF-FE88429AEDD8}" srcOrd="0" destOrd="0" presId="urn:microsoft.com/office/officeart/2009/3/layout/PlusandMinus"/>
    <dgm:cxn modelId="{CC552E91-9AA9-4132-8F34-3EB8C42DE08D}" srcId="{4C67EB52-88BE-4987-8326-9547084FA13B}" destId="{CA0C4D98-E43A-40DF-A771-1683312E48EF}" srcOrd="0" destOrd="0" parTransId="{A1835F47-5BD3-4F60-BF2E-B473FAC8E014}" sibTransId="{897D7191-3FDE-4FE0-AE26-E2348E3A06EF}"/>
    <dgm:cxn modelId="{98BB02DF-CB95-40D5-95AE-9047424E5993}" type="presOf" srcId="{CA0C4D98-E43A-40DF-A771-1683312E48EF}" destId="{CAFD21DB-C09B-473A-AE62-D5A92B6A7FD1}" srcOrd="0" destOrd="0" presId="urn:microsoft.com/office/officeart/2009/3/layout/PlusandMinus"/>
    <dgm:cxn modelId="{3B478BE5-EB07-4BE8-80A8-90826D6ECCDE}" type="presOf" srcId="{E70D2F9B-8863-42FB-9F73-FA580360219B}" destId="{0C8E85A4-29FA-4388-BF1F-0CB5AE4E312B}" srcOrd="0" destOrd="0" presId="urn:microsoft.com/office/officeart/2009/3/layout/PlusandMinus"/>
    <dgm:cxn modelId="{E9041FEA-B573-4D9F-A891-4E8EC90649C9}" srcId="{4C67EB52-88BE-4987-8326-9547084FA13B}" destId="{E70D2F9B-8863-42FB-9F73-FA580360219B}" srcOrd="1" destOrd="0" parTransId="{814B27BF-631D-4A74-8C6E-DFA3F905F5BB}" sibTransId="{D91CB308-FCF2-4FD2-85B7-363B6A284D39}"/>
    <dgm:cxn modelId="{4A109893-7BB2-4C20-9333-C1F34360A713}" type="presParOf" srcId="{AC043FF9-13A2-4B3A-9AFF-FE88429AEDD8}" destId="{CCEE48F2-5BC1-46F8-BA0C-92038261A22B}" srcOrd="0" destOrd="0" presId="urn:microsoft.com/office/officeart/2009/3/layout/PlusandMinus"/>
    <dgm:cxn modelId="{62579EFA-CA80-4434-BA70-7DF17B16C6EC}" type="presParOf" srcId="{AC043FF9-13A2-4B3A-9AFF-FE88429AEDD8}" destId="{CAFD21DB-C09B-473A-AE62-D5A92B6A7FD1}" srcOrd="1" destOrd="0" presId="urn:microsoft.com/office/officeart/2009/3/layout/PlusandMinus"/>
    <dgm:cxn modelId="{2E2A5707-B93C-4ECA-88AD-30C1018E4890}" type="presParOf" srcId="{AC043FF9-13A2-4B3A-9AFF-FE88429AEDD8}" destId="{0C8E85A4-29FA-4388-BF1F-0CB5AE4E312B}" srcOrd="2" destOrd="0" presId="urn:microsoft.com/office/officeart/2009/3/layout/PlusandMinus"/>
    <dgm:cxn modelId="{2D0DA927-619E-4B2A-ACB9-32455F3FD121}" type="presParOf" srcId="{AC043FF9-13A2-4B3A-9AFF-FE88429AEDD8}" destId="{A7395C95-5819-4008-9E3F-35896D601BEF}" srcOrd="3" destOrd="0" presId="urn:microsoft.com/office/officeart/2009/3/layout/PlusandMinus"/>
    <dgm:cxn modelId="{00506D60-94A1-428B-BB96-4AE48DA70873}" type="presParOf" srcId="{AC043FF9-13A2-4B3A-9AFF-FE88429AEDD8}" destId="{3E73A9D0-3AC2-45CB-8F99-9DF5B5EEA598}" srcOrd="4" destOrd="0" presId="urn:microsoft.com/office/officeart/2009/3/layout/PlusandMinus"/>
    <dgm:cxn modelId="{69C8FB8A-C90C-4A3D-A562-1071D1F2F5D9}" type="presParOf" srcId="{AC043FF9-13A2-4B3A-9AFF-FE88429AEDD8}" destId="{75837374-330B-46F2-BA0B-37D6BD0FCF7B}" srcOrd="5" destOrd="0" presId="urn:microsoft.com/office/officeart/2009/3/layout/PlusandMinu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57A1D90-A7C3-4C3D-A59C-5CD993CE1B9F}">
      <dsp:nvSpPr>
        <dsp:cNvPr id="0" name=""/>
        <dsp:cNvSpPr/>
      </dsp:nvSpPr>
      <dsp:spPr>
        <a:xfrm>
          <a:off x="2200207" y="4135755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DFCFAA0-01E9-46A6-9BF8-5735870E3DB3}">
      <dsp:nvSpPr>
        <dsp:cNvPr id="0" name=""/>
        <dsp:cNvSpPr/>
      </dsp:nvSpPr>
      <dsp:spPr>
        <a:xfrm>
          <a:off x="2200207" y="2628899"/>
          <a:ext cx="3702558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0B51CCC-7E52-40BB-9322-740BAFEB469E}">
      <dsp:nvSpPr>
        <dsp:cNvPr id="0" name=""/>
        <dsp:cNvSpPr/>
      </dsp:nvSpPr>
      <dsp:spPr>
        <a:xfrm>
          <a:off x="2200207" y="1122044"/>
          <a:ext cx="4322521" cy="0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E73E7CD-FC0A-4881-A490-575A6ECD53FF}">
      <dsp:nvSpPr>
        <dsp:cNvPr id="0" name=""/>
        <dsp:cNvSpPr/>
      </dsp:nvSpPr>
      <dsp:spPr>
        <a:xfrm>
          <a:off x="956277" y="914421"/>
          <a:ext cx="3657610" cy="3505159"/>
        </a:xfrm>
        <a:prstGeom prst="ellipse">
          <a:avLst/>
        </a:prstGeom>
        <a:blipFill>
          <a:blip xmlns:r="http://schemas.openxmlformats.org/officeDocument/2006/relationships"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3F00225-A037-4A44-839F-0CE431D0B319}">
      <dsp:nvSpPr>
        <dsp:cNvPr id="0" name=""/>
        <dsp:cNvSpPr/>
      </dsp:nvSpPr>
      <dsp:spPr>
        <a:xfrm>
          <a:off x="258303" y="2"/>
          <a:ext cx="1993388" cy="2133595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b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2000" b="1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Building a website to enter e-commerce market of Pet</a:t>
          </a:r>
          <a:endParaRPr lang="en-US" sz="2000" b="1" kern="1200" dirty="0">
            <a:solidFill>
              <a:schemeClr val="tx1"/>
            </a:solidFill>
            <a:latin typeface="Segoe UI" panose="020B0502040204020203" pitchFamily="34" charset="0"/>
            <a:cs typeface="Segoe UI" panose="020B0502040204020203" pitchFamily="34" charset="0"/>
          </a:endParaRPr>
        </a:p>
      </dsp:txBody>
      <dsp:txXfrm>
        <a:off x="258303" y="2"/>
        <a:ext cx="1993388" cy="2133595"/>
      </dsp:txXfrm>
    </dsp:sp>
    <dsp:sp modelId="{12A2A36E-6A0F-48DE-989B-570F34658A92}">
      <dsp:nvSpPr>
        <dsp:cNvPr id="0" name=""/>
        <dsp:cNvSpPr/>
      </dsp:nvSpPr>
      <dsp:spPr>
        <a:xfrm>
          <a:off x="5876933" y="476249"/>
          <a:ext cx="1291590" cy="1291590"/>
        </a:xfrm>
        <a:prstGeom prst="ellipse">
          <a:avLst/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l="-22000" r="-22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60665E3-0914-46CC-8997-4BEF6000230C}">
      <dsp:nvSpPr>
        <dsp:cNvPr id="0" name=""/>
        <dsp:cNvSpPr/>
      </dsp:nvSpPr>
      <dsp:spPr>
        <a:xfrm>
          <a:off x="7168523" y="476249"/>
          <a:ext cx="1070674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Services</a:t>
          </a:r>
        </a:p>
      </dsp:txBody>
      <dsp:txXfrm>
        <a:off x="7168523" y="476249"/>
        <a:ext cx="1070674" cy="1291590"/>
      </dsp:txXfrm>
    </dsp:sp>
    <dsp:sp modelId="{B3B67DAC-5AE8-4246-889B-48F013A8A526}">
      <dsp:nvSpPr>
        <dsp:cNvPr id="0" name=""/>
        <dsp:cNvSpPr/>
      </dsp:nvSpPr>
      <dsp:spPr>
        <a:xfrm>
          <a:off x="5256970" y="1983104"/>
          <a:ext cx="1291590" cy="1291590"/>
        </a:xfrm>
        <a:prstGeom prst="ellipse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3000" b="-3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5E756F5-1B80-4AC4-BE8D-6A60C314E336}">
      <dsp:nvSpPr>
        <dsp:cNvPr id="0" name=""/>
        <dsp:cNvSpPr/>
      </dsp:nvSpPr>
      <dsp:spPr>
        <a:xfrm>
          <a:off x="6548560" y="1983104"/>
          <a:ext cx="744951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Shop</a:t>
          </a:r>
        </a:p>
      </dsp:txBody>
      <dsp:txXfrm>
        <a:off x="6548560" y="1983104"/>
        <a:ext cx="744951" cy="1291590"/>
      </dsp:txXfrm>
    </dsp:sp>
    <dsp:sp modelId="{64AFD26C-CD2D-4BBF-A720-7116FFB8E3F9}">
      <dsp:nvSpPr>
        <dsp:cNvPr id="0" name=""/>
        <dsp:cNvSpPr/>
      </dsp:nvSpPr>
      <dsp:spPr>
        <a:xfrm>
          <a:off x="5876933" y="3489960"/>
          <a:ext cx="1291590" cy="1291590"/>
        </a:xfrm>
        <a:prstGeom prst="ellipse">
          <a:avLst/>
        </a:prstGeom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343E2E3-11F2-42F7-AE65-EC86DE033B51}">
      <dsp:nvSpPr>
        <dsp:cNvPr id="0" name=""/>
        <dsp:cNvSpPr/>
      </dsp:nvSpPr>
      <dsp:spPr>
        <a:xfrm>
          <a:off x="7168523" y="3489960"/>
          <a:ext cx="903090" cy="129159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0" tIns="0" rIns="76200" bIns="0" numCol="1" spcCol="1270" anchor="ctr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solidFill>
                <a:schemeClr val="tx1"/>
              </a:solidFill>
              <a:latin typeface="Segoe UI" panose="020B0502040204020203" pitchFamily="34" charset="0"/>
              <a:cs typeface="Segoe UI" panose="020B0502040204020203" pitchFamily="34" charset="0"/>
            </a:rPr>
            <a:t>Pet Dating</a:t>
          </a:r>
        </a:p>
      </dsp:txBody>
      <dsp:txXfrm>
        <a:off x="7168523" y="3489960"/>
        <a:ext cx="903090" cy="129159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A2F2EF-F242-454A-B160-495951D6A8CC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10800000"/>
            <a:gd name="adj2" fmla="val 16200000"/>
            <a:gd name="adj3" fmla="val 4638"/>
          </a:avLst>
        </a:prstGeom>
        <a:gradFill rotWithShape="0">
          <a:gsLst>
            <a:gs pos="0">
              <a:schemeClr val="accent3">
                <a:hueOff val="-1234063"/>
                <a:satOff val="-21671"/>
                <a:lumOff val="-392"/>
                <a:alphaOff val="0"/>
                <a:shade val="51000"/>
                <a:satMod val="130000"/>
              </a:schemeClr>
            </a:gs>
            <a:gs pos="80000">
              <a:schemeClr val="accent3">
                <a:hueOff val="-1234063"/>
                <a:satOff val="-21671"/>
                <a:lumOff val="-392"/>
                <a:alphaOff val="0"/>
                <a:shade val="93000"/>
                <a:satMod val="130000"/>
              </a:schemeClr>
            </a:gs>
            <a:gs pos="100000">
              <a:schemeClr val="accent3">
                <a:hueOff val="-1234063"/>
                <a:satOff val="-21671"/>
                <a:lumOff val="-39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9575743C-05B2-43AC-8280-03679F23F2C0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5400000"/>
            <a:gd name="adj2" fmla="val 10800000"/>
            <a:gd name="adj3" fmla="val 4638"/>
          </a:avLst>
        </a:prstGeom>
        <a:gradFill rotWithShape="0">
          <a:gsLst>
            <a:gs pos="0">
              <a:schemeClr val="accent3">
                <a:hueOff val="-822709"/>
                <a:satOff val="-14447"/>
                <a:lumOff val="-261"/>
                <a:alphaOff val="0"/>
                <a:shade val="51000"/>
                <a:satMod val="130000"/>
              </a:schemeClr>
            </a:gs>
            <a:gs pos="80000">
              <a:schemeClr val="accent3">
                <a:hueOff val="-822709"/>
                <a:satOff val="-14447"/>
                <a:lumOff val="-261"/>
                <a:alphaOff val="0"/>
                <a:shade val="93000"/>
                <a:satMod val="130000"/>
              </a:schemeClr>
            </a:gs>
            <a:gs pos="100000">
              <a:schemeClr val="accent3">
                <a:hueOff val="-822709"/>
                <a:satOff val="-14447"/>
                <a:lumOff val="-26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166EF9D5-537B-4563-B361-14D190ED1EE9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0"/>
            <a:gd name="adj2" fmla="val 5400000"/>
            <a:gd name="adj3" fmla="val 4638"/>
          </a:avLst>
        </a:prstGeom>
        <a:gradFill rotWithShape="0">
          <a:gsLst>
            <a:gs pos="0">
              <a:schemeClr val="accent3">
                <a:hueOff val="-411354"/>
                <a:satOff val="-7224"/>
                <a:lumOff val="-131"/>
                <a:alphaOff val="0"/>
                <a:shade val="51000"/>
                <a:satMod val="130000"/>
              </a:schemeClr>
            </a:gs>
            <a:gs pos="80000">
              <a:schemeClr val="accent3">
                <a:hueOff val="-411354"/>
                <a:satOff val="-7224"/>
                <a:lumOff val="-131"/>
                <a:alphaOff val="0"/>
                <a:shade val="93000"/>
                <a:satMod val="130000"/>
              </a:schemeClr>
            </a:gs>
            <a:gs pos="100000">
              <a:schemeClr val="accent3">
                <a:hueOff val="-411354"/>
                <a:satOff val="-7224"/>
                <a:lumOff val="-1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04B4BD73-BDEA-446E-B9B4-3014EEB881B1}">
      <dsp:nvSpPr>
        <dsp:cNvPr id="0" name=""/>
        <dsp:cNvSpPr/>
      </dsp:nvSpPr>
      <dsp:spPr>
        <a:xfrm>
          <a:off x="806620" y="351152"/>
          <a:ext cx="2342231" cy="2342231"/>
        </a:xfrm>
        <a:prstGeom prst="blockArc">
          <a:avLst>
            <a:gd name="adj1" fmla="val 16200000"/>
            <a:gd name="adj2" fmla="val 0"/>
            <a:gd name="adj3" fmla="val 4638"/>
          </a:avLst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-80000" prstMaterial="plastic">
          <a:bevelT w="50800" h="50800"/>
          <a:bevelB w="25400" h="2540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2427C3AD-ED63-4719-9AE8-E1FD09281474}">
      <dsp:nvSpPr>
        <dsp:cNvPr id="0" name=""/>
        <dsp:cNvSpPr/>
      </dsp:nvSpPr>
      <dsp:spPr>
        <a:xfrm>
          <a:off x="1438880" y="983412"/>
          <a:ext cx="1077711" cy="1077711"/>
        </a:xfrm>
        <a:prstGeom prst="ellipse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24130" tIns="24130" rIns="24130" bIns="24130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Admin</a:t>
          </a:r>
        </a:p>
      </dsp:txBody>
      <dsp:txXfrm>
        <a:off x="1596707" y="1141239"/>
        <a:ext cx="762057" cy="762057"/>
      </dsp:txXfrm>
    </dsp:sp>
    <dsp:sp modelId="{376401E3-2FC1-45F8-92F8-769F4CF106E8}">
      <dsp:nvSpPr>
        <dsp:cNvPr id="0" name=""/>
        <dsp:cNvSpPr/>
      </dsp:nvSpPr>
      <dsp:spPr>
        <a:xfrm>
          <a:off x="1600537" y="1111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3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3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View</a:t>
          </a:r>
        </a:p>
      </dsp:txBody>
      <dsp:txXfrm>
        <a:off x="1711016" y="111590"/>
        <a:ext cx="533440" cy="533440"/>
      </dsp:txXfrm>
    </dsp:sp>
    <dsp:sp modelId="{5771B0B7-2576-4D71-A11A-BB8AE733DF43}">
      <dsp:nvSpPr>
        <dsp:cNvPr id="0" name=""/>
        <dsp:cNvSpPr/>
      </dsp:nvSpPr>
      <dsp:spPr>
        <a:xfrm>
          <a:off x="2744494" y="1145068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411354"/>
                <a:satOff val="-7224"/>
                <a:lumOff val="-131"/>
                <a:alphaOff val="0"/>
                <a:shade val="51000"/>
                <a:satMod val="130000"/>
              </a:schemeClr>
            </a:gs>
            <a:gs pos="80000">
              <a:schemeClr val="accent3">
                <a:hueOff val="-411354"/>
                <a:satOff val="-7224"/>
                <a:lumOff val="-131"/>
                <a:alphaOff val="0"/>
                <a:shade val="93000"/>
                <a:satMod val="130000"/>
              </a:schemeClr>
            </a:gs>
            <a:gs pos="100000">
              <a:schemeClr val="accent3">
                <a:hueOff val="-411354"/>
                <a:satOff val="-7224"/>
                <a:lumOff val="-13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Insert</a:t>
          </a:r>
        </a:p>
      </dsp:txBody>
      <dsp:txXfrm>
        <a:off x="2854973" y="1255547"/>
        <a:ext cx="533440" cy="533440"/>
      </dsp:txXfrm>
    </dsp:sp>
    <dsp:sp modelId="{63AB1E7D-95AF-42BE-817A-E62BE107C5CA}">
      <dsp:nvSpPr>
        <dsp:cNvPr id="0" name=""/>
        <dsp:cNvSpPr/>
      </dsp:nvSpPr>
      <dsp:spPr>
        <a:xfrm>
          <a:off x="1600537" y="2289026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822709"/>
                <a:satOff val="-14447"/>
                <a:lumOff val="-261"/>
                <a:alphaOff val="0"/>
                <a:shade val="51000"/>
                <a:satMod val="130000"/>
              </a:schemeClr>
            </a:gs>
            <a:gs pos="80000">
              <a:schemeClr val="accent3">
                <a:hueOff val="-822709"/>
                <a:satOff val="-14447"/>
                <a:lumOff val="-261"/>
                <a:alphaOff val="0"/>
                <a:shade val="93000"/>
                <a:satMod val="130000"/>
              </a:schemeClr>
            </a:gs>
            <a:gs pos="100000">
              <a:schemeClr val="accent3">
                <a:hueOff val="-822709"/>
                <a:satOff val="-14447"/>
                <a:lumOff val="-261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Delete</a:t>
          </a:r>
        </a:p>
      </dsp:txBody>
      <dsp:txXfrm>
        <a:off x="1711016" y="2399505"/>
        <a:ext cx="533440" cy="533440"/>
      </dsp:txXfrm>
    </dsp:sp>
    <dsp:sp modelId="{B65C8B9E-1CF0-4DCF-AC0E-ED37799FF5BD}">
      <dsp:nvSpPr>
        <dsp:cNvPr id="0" name=""/>
        <dsp:cNvSpPr/>
      </dsp:nvSpPr>
      <dsp:spPr>
        <a:xfrm>
          <a:off x="456579" y="1145068"/>
          <a:ext cx="754398" cy="754398"/>
        </a:xfrm>
        <a:prstGeom prst="ellipse">
          <a:avLst/>
        </a:prstGeom>
        <a:gradFill rotWithShape="0">
          <a:gsLst>
            <a:gs pos="0">
              <a:schemeClr val="accent3">
                <a:hueOff val="-1234063"/>
                <a:satOff val="-21671"/>
                <a:lumOff val="-392"/>
                <a:alphaOff val="0"/>
                <a:shade val="51000"/>
                <a:satMod val="130000"/>
              </a:schemeClr>
            </a:gs>
            <a:gs pos="80000">
              <a:schemeClr val="accent3">
                <a:hueOff val="-1234063"/>
                <a:satOff val="-21671"/>
                <a:lumOff val="-392"/>
                <a:alphaOff val="0"/>
                <a:shade val="93000"/>
                <a:satMod val="130000"/>
              </a:schemeClr>
            </a:gs>
            <a:gs pos="100000">
              <a:schemeClr val="accent3">
                <a:hueOff val="-1234063"/>
                <a:satOff val="-21671"/>
                <a:lumOff val="-392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5240" tIns="15240" rIns="15240" bIns="1524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200" kern="1200" dirty="0"/>
            <a:t>Update</a:t>
          </a:r>
        </a:p>
      </dsp:txBody>
      <dsp:txXfrm>
        <a:off x="567058" y="1255547"/>
        <a:ext cx="533440" cy="53344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4A78DF-FAAA-48C5-A0CD-53E1E4051E1A}">
      <dsp:nvSpPr>
        <dsp:cNvPr id="0" name=""/>
        <dsp:cNvSpPr/>
      </dsp:nvSpPr>
      <dsp:spPr>
        <a:xfrm>
          <a:off x="1353402" y="982167"/>
          <a:ext cx="1248377" cy="1079896"/>
        </a:xfrm>
        <a:prstGeom prst="hexagon">
          <a:avLst>
            <a:gd name="adj" fmla="val 28570"/>
            <a:gd name="vf" fmla="val 11547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User</a:t>
          </a:r>
        </a:p>
      </dsp:txBody>
      <dsp:txXfrm>
        <a:off x="1560276" y="1161121"/>
        <a:ext cx="834629" cy="721988"/>
      </dsp:txXfrm>
    </dsp:sp>
    <dsp:sp modelId="{3A39DBE4-D1E0-4526-BDFE-7A6669A58324}">
      <dsp:nvSpPr>
        <dsp:cNvPr id="0" name=""/>
        <dsp:cNvSpPr/>
      </dsp:nvSpPr>
      <dsp:spPr>
        <a:xfrm>
          <a:off x="2135126" y="465509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3D8DEA-7427-41B0-B208-344922606726}">
      <dsp:nvSpPr>
        <dsp:cNvPr id="0" name=""/>
        <dsp:cNvSpPr/>
      </dsp:nvSpPr>
      <dsp:spPr>
        <a:xfrm>
          <a:off x="1468396" y="0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Register</a:t>
          </a:r>
        </a:p>
      </dsp:txBody>
      <dsp:txXfrm>
        <a:off x="1637935" y="146671"/>
        <a:ext cx="683958" cy="591704"/>
      </dsp:txXfrm>
    </dsp:sp>
    <dsp:sp modelId="{14368EE2-170B-49E4-A073-5DDC0A170C20}">
      <dsp:nvSpPr>
        <dsp:cNvPr id="0" name=""/>
        <dsp:cNvSpPr/>
      </dsp:nvSpPr>
      <dsp:spPr>
        <a:xfrm>
          <a:off x="2684830" y="1224207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83A2DFE-63B4-4109-BAD5-D5B67C74ABC9}">
      <dsp:nvSpPr>
        <dsp:cNvPr id="0" name=""/>
        <dsp:cNvSpPr/>
      </dsp:nvSpPr>
      <dsp:spPr>
        <a:xfrm>
          <a:off x="2406639" y="544363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246813"/>
            <a:satOff val="-4334"/>
            <a:lumOff val="-78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Booking</a:t>
          </a:r>
        </a:p>
      </dsp:txBody>
      <dsp:txXfrm>
        <a:off x="2576178" y="691034"/>
        <a:ext cx="683958" cy="591704"/>
      </dsp:txXfrm>
    </dsp:sp>
    <dsp:sp modelId="{9327B0EB-051A-45AA-93B2-6BF1FF1D6FEB}">
      <dsp:nvSpPr>
        <dsp:cNvPr id="0" name=""/>
        <dsp:cNvSpPr/>
      </dsp:nvSpPr>
      <dsp:spPr>
        <a:xfrm>
          <a:off x="2302970" y="2080635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C501787-D155-46AE-B67D-78171835DF4E}">
      <dsp:nvSpPr>
        <dsp:cNvPr id="0" name=""/>
        <dsp:cNvSpPr/>
      </dsp:nvSpPr>
      <dsp:spPr>
        <a:xfrm>
          <a:off x="2406639" y="1614517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493625"/>
            <a:satOff val="-8668"/>
            <a:lumOff val="-157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Buying</a:t>
          </a:r>
        </a:p>
      </dsp:txBody>
      <dsp:txXfrm>
        <a:off x="2576178" y="1761188"/>
        <a:ext cx="683958" cy="591704"/>
      </dsp:txXfrm>
    </dsp:sp>
    <dsp:sp modelId="{B2449C26-BBF0-452F-B33B-1AB68A5F72ED}">
      <dsp:nvSpPr>
        <dsp:cNvPr id="0" name=""/>
        <dsp:cNvSpPr/>
      </dsp:nvSpPr>
      <dsp:spPr>
        <a:xfrm>
          <a:off x="1355725" y="2169536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F8B4D1C-B308-4E14-9764-ECAC45E97636}">
      <dsp:nvSpPr>
        <dsp:cNvPr id="0" name=""/>
        <dsp:cNvSpPr/>
      </dsp:nvSpPr>
      <dsp:spPr>
        <a:xfrm>
          <a:off x="1468396" y="2159489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740438"/>
            <a:satOff val="-13003"/>
            <a:lumOff val="-235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Booking</a:t>
          </a:r>
        </a:p>
      </dsp:txBody>
      <dsp:txXfrm>
        <a:off x="1637935" y="2306160"/>
        <a:ext cx="683958" cy="591704"/>
      </dsp:txXfrm>
    </dsp:sp>
    <dsp:sp modelId="{13BB3651-C19B-4325-A5E1-AA25B964AC79}">
      <dsp:nvSpPr>
        <dsp:cNvPr id="0" name=""/>
        <dsp:cNvSpPr/>
      </dsp:nvSpPr>
      <dsp:spPr>
        <a:xfrm>
          <a:off x="797019" y="1411142"/>
          <a:ext cx="471009" cy="405836"/>
        </a:xfrm>
        <a:prstGeom prst="hexagon">
          <a:avLst>
            <a:gd name="adj" fmla="val 28900"/>
            <a:gd name="vf" fmla="val 115470"/>
          </a:avLst>
        </a:prstGeom>
        <a:solidFill>
          <a:schemeClr val="accent3">
            <a:tint val="4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dk1">
              <a:hueOff val="0"/>
              <a:satOff val="0"/>
              <a:lumOff val="0"/>
              <a:alphaOff val="0"/>
            </a:schemeClr>
          </a:solidFill>
          <a:prstDash val="solid"/>
        </a:ln>
        <a:effectLst/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z="-300000" prstMaterial="plastic"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4453E55-DD1E-427F-A6F1-7216C8A49455}">
      <dsp:nvSpPr>
        <dsp:cNvPr id="0" name=""/>
        <dsp:cNvSpPr/>
      </dsp:nvSpPr>
      <dsp:spPr>
        <a:xfrm>
          <a:off x="525797" y="1615126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987251"/>
            <a:satOff val="-17337"/>
            <a:lumOff val="-314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Take part</a:t>
          </a:r>
        </a:p>
      </dsp:txBody>
      <dsp:txXfrm>
        <a:off x="695336" y="1761797"/>
        <a:ext cx="683958" cy="591704"/>
      </dsp:txXfrm>
    </dsp:sp>
    <dsp:sp modelId="{9CCA194A-782E-418C-9A4E-8BD02A3D247D}">
      <dsp:nvSpPr>
        <dsp:cNvPr id="0" name=""/>
        <dsp:cNvSpPr/>
      </dsp:nvSpPr>
      <dsp:spPr>
        <a:xfrm>
          <a:off x="525797" y="543145"/>
          <a:ext cx="1023036" cy="885046"/>
        </a:xfrm>
        <a:prstGeom prst="hexagon">
          <a:avLst>
            <a:gd name="adj" fmla="val 28570"/>
            <a:gd name="vf" fmla="val 115470"/>
          </a:avLst>
        </a:prstGeom>
        <a:solidFill>
          <a:schemeClr val="accent3">
            <a:hueOff val="-1234063"/>
            <a:satOff val="-21671"/>
            <a:lumOff val="-392"/>
            <a:alphaOff val="0"/>
          </a:schemeClr>
        </a:soli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>
            <a:rot lat="0" lon="0" rev="0"/>
          </a:camera>
          <a:lightRig rig="contrasting" dir="t">
            <a:rot lat="0" lon="0" rev="1200000"/>
          </a:lightRig>
        </a:scene3d>
        <a:sp3d contourW="19050" prstMaterial="metal">
          <a:bevelT w="88900" h="203200"/>
          <a:bevelB w="165100" h="254000"/>
        </a:sp3d>
      </dsp:spPr>
      <dsp:style>
        <a:lnRef idx="0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510" tIns="16510" rIns="16510" bIns="16510" numCol="1" spcCol="1270" anchor="ctr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300" kern="1200" dirty="0"/>
            <a:t>View</a:t>
          </a:r>
        </a:p>
      </dsp:txBody>
      <dsp:txXfrm>
        <a:off x="695336" y="689816"/>
        <a:ext cx="683958" cy="591704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8BF2ECE-6A8A-467A-9980-CF11D62D2629}">
      <dsp:nvSpPr>
        <dsp:cNvPr id="0" name=""/>
        <dsp:cNvSpPr/>
      </dsp:nvSpPr>
      <dsp:spPr>
        <a:xfrm>
          <a:off x="2651760" y="576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FFFF0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Microsoft Windows 10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 SDK 1.8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Netbeans IDE 8</a:t>
          </a: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.2</a:t>
          </a: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Atom 1.36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SQL Server 2016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Google Chrome </a:t>
          </a: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74.</a:t>
          </a: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0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>
              <a:latin typeface="Segoe UI" panose="020B0502040204020203" pitchFamily="34" charset="0"/>
              <a:cs typeface="Segoe UI" panose="020B0502040204020203" pitchFamily="34" charset="0"/>
            </a:rPr>
            <a:t>WampServer 3.1.3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Glassfish server 4.1.0</a:t>
          </a:r>
        </a:p>
      </dsp:txBody>
      <dsp:txXfrm>
        <a:off x="2651760" y="281722"/>
        <a:ext cx="3134203" cy="1686873"/>
      </dsp:txXfrm>
    </dsp:sp>
    <dsp:sp modelId="{7CAA984A-28AB-4EF9-B687-5AE01CA440D6}">
      <dsp:nvSpPr>
        <dsp:cNvPr id="0" name=""/>
        <dsp:cNvSpPr/>
      </dsp:nvSpPr>
      <dsp:spPr>
        <a:xfrm>
          <a:off x="0" y="576"/>
          <a:ext cx="2651760" cy="2249165"/>
        </a:xfrm>
        <a:prstGeom prst="roundRect">
          <a:avLst/>
        </a:prstGeom>
        <a:solidFill>
          <a:srgbClr val="FFC00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DEVELOPMENT SOFTWARE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110371"/>
        <a:ext cx="2432170" cy="2029575"/>
      </dsp:txXfrm>
    </dsp:sp>
    <dsp:sp modelId="{5EE3DBB4-4FD8-420F-BB3C-3475EAFAAB39}">
      <dsp:nvSpPr>
        <dsp:cNvPr id="0" name=""/>
        <dsp:cNvSpPr/>
      </dsp:nvSpPr>
      <dsp:spPr>
        <a:xfrm>
          <a:off x="2651759" y="2438401"/>
          <a:ext cx="3977640" cy="2249165"/>
        </a:xfrm>
        <a:prstGeom prst="rightArrow">
          <a:avLst>
            <a:gd name="adj1" fmla="val 75000"/>
            <a:gd name="adj2" fmla="val 50000"/>
          </a:avLst>
        </a:prstGeom>
        <a:solidFill>
          <a:srgbClr val="92D050">
            <a:alpha val="90000"/>
          </a:srgb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620" tIns="7620" rIns="7620" bIns="7620" numCol="1" spcCol="1270" anchor="t" anchorCtr="0">
          <a:noAutofit/>
        </a:bodyPr>
        <a:lstStyle/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J2EE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EJB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HTML/CSS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JavaScript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Angular 7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>
              <a:latin typeface="Segoe UI" panose="020B0502040204020203" pitchFamily="34" charset="0"/>
              <a:cs typeface="Segoe UI" panose="020B0502040204020203" pitchFamily="34" charset="0"/>
            </a:rPr>
            <a:t>REST API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vi-VN" sz="1200" kern="1200" dirty="0">
              <a:latin typeface="Segoe UI" panose="020B0502040204020203" pitchFamily="34" charset="0"/>
              <a:cs typeface="Segoe UI" panose="020B0502040204020203" pitchFamily="34" charset="0"/>
            </a:rPr>
            <a:t>JWT Token 0.9.1</a:t>
          </a:r>
          <a:endParaRPr lang="en-US" sz="1200" kern="1200" dirty="0">
            <a:latin typeface="Segoe UI" panose="020B0502040204020203" pitchFamily="34" charset="0"/>
            <a:cs typeface="Segoe UI" panose="020B0502040204020203" pitchFamily="34" charset="0"/>
          </a:endParaRPr>
        </a:p>
        <a:p>
          <a:pPr marL="114300" lvl="1" indent="-114300" algn="l" defTabSz="533400">
            <a:lnSpc>
              <a:spcPct val="90000"/>
            </a:lnSpc>
            <a:spcBef>
              <a:spcPct val="0"/>
            </a:spcBef>
            <a:spcAft>
              <a:spcPct val="15000"/>
            </a:spcAft>
            <a:buFont typeface="Symbol" panose="05050102010706020507" pitchFamily="18" charset="2"/>
            <a:buChar char=""/>
          </a:pPr>
          <a:r>
            <a:rPr lang="en-US" sz="1200" kern="1200" dirty="0">
              <a:latin typeface="Segoe UI" panose="020B0502040204020203" pitchFamily="34" charset="0"/>
              <a:cs typeface="Segoe UI" panose="020B0502040204020203" pitchFamily="34" charset="0"/>
            </a:rPr>
            <a:t>Node.JS and NPM</a:t>
          </a:r>
        </a:p>
      </dsp:txBody>
      <dsp:txXfrm>
        <a:off x="2651759" y="2719547"/>
        <a:ext cx="3134203" cy="1686873"/>
      </dsp:txXfrm>
    </dsp:sp>
    <dsp:sp modelId="{29E72EFE-8A42-4E33-8BF3-5DAF20A825F1}">
      <dsp:nvSpPr>
        <dsp:cNvPr id="0" name=""/>
        <dsp:cNvSpPr/>
      </dsp:nvSpPr>
      <dsp:spPr>
        <a:xfrm>
          <a:off x="0" y="2474658"/>
          <a:ext cx="2651760" cy="2249165"/>
        </a:xfrm>
        <a:prstGeom prst="roundRect">
          <a:avLst/>
        </a:prstGeom>
        <a:solidFill>
          <a:srgbClr val="00B050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0010" tIns="40005" rIns="80010" bIns="40005" numCol="1" spcCol="1270" anchor="ctr" anchorCtr="0">
          <a:noAutofit/>
        </a:bodyPr>
        <a:lstStyle/>
        <a:p>
          <a:pPr marL="0" lvl="0" indent="0" algn="ctr" defTabSz="933450">
            <a:lnSpc>
              <a:spcPct val="90000"/>
            </a:lnSpc>
            <a:spcBef>
              <a:spcPct val="0"/>
            </a:spcBef>
            <a:spcAft>
              <a:spcPct val="35000"/>
            </a:spcAft>
            <a:buClr>
              <a:srgbClr val="000000"/>
            </a:buClr>
            <a:buFont typeface="+mj-lt"/>
            <a:buNone/>
          </a:pPr>
          <a:r>
            <a:rPr lang="en-GB" sz="2100" b="1" kern="1200" dirty="0">
              <a:latin typeface="Bookman Old Style" panose="02050604050505020204" pitchFamily="18" charset="0"/>
            </a:rPr>
            <a:t>TECHNOLOGY</a:t>
          </a:r>
          <a:endParaRPr lang="en-US" sz="2100" kern="1200" dirty="0">
            <a:latin typeface="Bookman Old Style" panose="02050604050505020204" pitchFamily="18" charset="0"/>
          </a:endParaRPr>
        </a:p>
      </dsp:txBody>
      <dsp:txXfrm>
        <a:off x="109795" y="2584453"/>
        <a:ext cx="2432170" cy="2029575"/>
      </dsp:txXfrm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B1DA787-7EF9-4B06-8999-CA1730014C94}">
      <dsp:nvSpPr>
        <dsp:cNvPr id="0" name=""/>
        <dsp:cNvSpPr/>
      </dsp:nvSpPr>
      <dsp:spPr>
        <a:xfrm>
          <a:off x="355049" y="717466"/>
          <a:ext cx="1994568" cy="176189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4000" b="-4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84EC5E1-187C-4F6B-B73B-9185AA3F599A}">
      <dsp:nvSpPr>
        <dsp:cNvPr id="0" name=""/>
        <dsp:cNvSpPr/>
      </dsp:nvSpPr>
      <dsp:spPr>
        <a:xfrm>
          <a:off x="146973" y="2677205"/>
          <a:ext cx="2646201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FFFF00"/>
              </a:solidFill>
            </a:rPr>
            <a:t>Le Cong </a:t>
          </a:r>
          <a:r>
            <a:rPr lang="en-US" sz="2400" b="1" kern="1200" dirty="0" err="1">
              <a:solidFill>
                <a:srgbClr val="FFFF00"/>
              </a:solidFill>
            </a:rPr>
            <a:t>Dat</a:t>
          </a:r>
          <a:endParaRPr lang="en-US" sz="24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Login</a:t>
          </a:r>
          <a:endParaRPr lang="en-US" sz="2500" kern="1200" dirty="0"/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Pet Dating</a:t>
          </a:r>
        </a:p>
      </dsp:txBody>
      <dsp:txXfrm>
        <a:off x="194167" y="2724399"/>
        <a:ext cx="2551813" cy="1516928"/>
      </dsp:txXfrm>
    </dsp:sp>
    <dsp:sp modelId="{044C7EE8-7F56-4CE4-BCB3-FB89AADD889E}">
      <dsp:nvSpPr>
        <dsp:cNvPr id="0" name=""/>
        <dsp:cNvSpPr/>
      </dsp:nvSpPr>
      <dsp:spPr>
        <a:xfrm rot="37554">
          <a:off x="2812400" y="1423303"/>
          <a:ext cx="462824" cy="387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2812403" y="1500104"/>
        <a:ext cx="346671" cy="232306"/>
      </dsp:txXfrm>
    </dsp:sp>
    <dsp:sp modelId="{CDF134BF-24D5-40BD-9021-392F75671D15}">
      <dsp:nvSpPr>
        <dsp:cNvPr id="0" name=""/>
        <dsp:cNvSpPr/>
      </dsp:nvSpPr>
      <dsp:spPr>
        <a:xfrm>
          <a:off x="3671894" y="677650"/>
          <a:ext cx="2024780" cy="1914324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67B82D1-FB49-4912-B9E7-F3551849B120}">
      <dsp:nvSpPr>
        <dsp:cNvPr id="0" name=""/>
        <dsp:cNvSpPr/>
      </dsp:nvSpPr>
      <dsp:spPr>
        <a:xfrm>
          <a:off x="3274326" y="2725287"/>
          <a:ext cx="2670225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0" tIns="76200" rIns="76200" bIns="76200" numCol="1" spcCol="1270" anchor="t" anchorCtr="0">
          <a:noAutofit/>
        </a:bodyPr>
        <a:lstStyle/>
        <a:p>
          <a:pPr marL="0" lvl="0" indent="0" algn="l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1" kern="1200" dirty="0">
              <a:solidFill>
                <a:srgbClr val="FFFF00"/>
              </a:solidFill>
            </a:rPr>
            <a:t>Tran Tuyet </a:t>
          </a:r>
          <a:r>
            <a:rPr lang="en-US" sz="2000" b="1" kern="1200" dirty="0" err="1">
              <a:solidFill>
                <a:srgbClr val="FFFF00"/>
              </a:solidFill>
            </a:rPr>
            <a:t>Duyen</a:t>
          </a:r>
          <a:endParaRPr lang="en-US" sz="2000" b="1" kern="1200" dirty="0">
            <a:solidFill>
              <a:srgbClr val="FFFF00"/>
            </a:solidFill>
          </a:endParaRP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Category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 dirty="0"/>
            <a:t>Shop</a:t>
          </a:r>
        </a:p>
      </dsp:txBody>
      <dsp:txXfrm>
        <a:off x="3321520" y="2772481"/>
        <a:ext cx="2575837" cy="1516928"/>
      </dsp:txXfrm>
    </dsp:sp>
    <dsp:sp modelId="{D5FCA81A-8FF9-45D9-8F70-C1638455CD6A}">
      <dsp:nvSpPr>
        <dsp:cNvPr id="0" name=""/>
        <dsp:cNvSpPr/>
      </dsp:nvSpPr>
      <dsp:spPr>
        <a:xfrm rot="15497">
          <a:off x="6036393" y="1448085"/>
          <a:ext cx="339724" cy="387176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700" kern="1200"/>
        </a:p>
      </dsp:txBody>
      <dsp:txXfrm>
        <a:off x="6036394" y="1525290"/>
        <a:ext cx="237807" cy="232306"/>
      </dsp:txXfrm>
    </dsp:sp>
    <dsp:sp modelId="{8E7262C8-DFC8-417E-8B66-5988BC855D41}">
      <dsp:nvSpPr>
        <dsp:cNvPr id="0" name=""/>
        <dsp:cNvSpPr/>
      </dsp:nvSpPr>
      <dsp:spPr>
        <a:xfrm>
          <a:off x="6667305" y="601189"/>
          <a:ext cx="2033787" cy="2094292"/>
        </a:xfrm>
        <a:prstGeom prst="roundRect">
          <a:avLst>
            <a:gd name="adj" fmla="val 10000"/>
          </a:avLst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 t="-6000" b="-6000"/>
          </a:stretch>
        </a:blip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996FC52-22A4-4478-ACD2-A4C9BE722E2C}">
      <dsp:nvSpPr>
        <dsp:cNvPr id="0" name=""/>
        <dsp:cNvSpPr/>
      </dsp:nvSpPr>
      <dsp:spPr>
        <a:xfrm>
          <a:off x="6526614" y="2743193"/>
          <a:ext cx="2460416" cy="1611316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t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1" kern="1200" dirty="0">
              <a:solidFill>
                <a:srgbClr val="FFFF00"/>
              </a:solidFill>
            </a:rPr>
            <a:t>Tran Tan </a:t>
          </a:r>
          <a:r>
            <a:rPr lang="en-US" sz="2400" b="1" kern="1200" dirty="0" err="1">
              <a:solidFill>
                <a:srgbClr val="FFFF00"/>
              </a:solidFill>
            </a:rPr>
            <a:t>Duy</a:t>
          </a:r>
          <a:endParaRPr lang="en-US" sz="2400" b="1" kern="1200" dirty="0">
            <a:solidFill>
              <a:srgbClr val="FFFF00"/>
            </a:solidFill>
          </a:endParaRP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Register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Services</a:t>
          </a:r>
        </a:p>
      </dsp:txBody>
      <dsp:txXfrm>
        <a:off x="6573808" y="2790387"/>
        <a:ext cx="2366028" cy="1516928"/>
      </dsp:txXfrm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EE48F2-5BC1-46F8-BA0C-92038261A22B}">
      <dsp:nvSpPr>
        <dsp:cNvPr id="0" name=""/>
        <dsp:cNvSpPr/>
      </dsp:nvSpPr>
      <dsp:spPr>
        <a:xfrm>
          <a:off x="761976" y="1143007"/>
          <a:ext cx="7862054" cy="4063061"/>
        </a:xfrm>
        <a:prstGeom prst="rect">
          <a:avLst/>
        </a:prstGeom>
        <a:solidFill>
          <a:schemeClr val="accent1">
            <a:tint val="5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/>
      </dsp:style>
    </dsp:sp>
    <dsp:sp modelId="{CAFD21DB-C09B-473A-AE62-D5A92B6A7FD1}">
      <dsp:nvSpPr>
        <dsp:cNvPr id="0" name=""/>
        <dsp:cNvSpPr/>
      </dsp:nvSpPr>
      <dsp:spPr>
        <a:xfrm>
          <a:off x="1048273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>
                  <a:lumMod val="75000"/>
                </a:schemeClr>
              </a:solidFill>
            </a:rPr>
            <a:t>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tx2">
                <a:lumMod val="75000"/>
              </a:schemeClr>
            </a:solidFill>
          </a:endParaRP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Using new technology, programming, techniques.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Website GUI is simple, beautiful and attractive.</a:t>
          </a:r>
        </a:p>
        <a:p>
          <a:pPr marL="0" lvl="0" indent="0" algn="just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- With some features of social network</a:t>
          </a:r>
        </a:p>
      </dsp:txBody>
      <dsp:txXfrm>
        <a:off x="1048273" y="1593403"/>
        <a:ext cx="3650884" cy="3475899"/>
      </dsp:txXfrm>
    </dsp:sp>
    <dsp:sp modelId="{0C8E85A4-29FA-4388-BF1F-0CB5AE4E312B}">
      <dsp:nvSpPr>
        <dsp:cNvPr id="0" name=""/>
        <dsp:cNvSpPr/>
      </dsp:nvSpPr>
      <dsp:spPr>
        <a:xfrm>
          <a:off x="4780490" y="1593403"/>
          <a:ext cx="3650884" cy="34758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53340" tIns="53340" rIns="53340" bIns="53340" numCol="1" spcCol="1270" anchor="t" anchorCtr="0">
          <a:noAutofit/>
        </a:bodyPr>
        <a:lstStyle/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800" b="1" kern="1200" dirty="0">
              <a:solidFill>
                <a:schemeClr val="tx2">
                  <a:lumMod val="75000"/>
                </a:schemeClr>
              </a:solidFill>
            </a:rPr>
            <a:t>Disadvantages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b="1" kern="1200" dirty="0">
            <a:solidFill>
              <a:schemeClr val="tx2">
                <a:lumMod val="75000"/>
              </a:schemeClr>
            </a:solidFill>
          </a:endParaRP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Website has fast response.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Improve performance website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b="0" kern="1200" dirty="0">
              <a:solidFill>
                <a:schemeClr val="tx1"/>
              </a:solidFill>
            </a:rPr>
            <a:t>- Improve UI</a:t>
          </a:r>
        </a:p>
        <a:p>
          <a:pPr marL="0" lvl="0" indent="0" algn="l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2000" b="0" kern="1200" dirty="0">
            <a:solidFill>
              <a:schemeClr val="tx1"/>
            </a:solidFill>
          </a:endParaRPr>
        </a:p>
      </dsp:txBody>
      <dsp:txXfrm>
        <a:off x="4780490" y="1593403"/>
        <a:ext cx="3650884" cy="3475899"/>
      </dsp:txXfrm>
    </dsp:sp>
    <dsp:sp modelId="{A7395C95-5819-4008-9E3F-35896D601BEF}">
      <dsp:nvSpPr>
        <dsp:cNvPr id="0" name=""/>
        <dsp:cNvSpPr/>
      </dsp:nvSpPr>
      <dsp:spPr>
        <a:xfrm>
          <a:off x="0" y="305115"/>
          <a:ext cx="1536263" cy="1536263"/>
        </a:xfrm>
        <a:prstGeom prst="plus">
          <a:avLst>
            <a:gd name="adj" fmla="val 3281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3E73A9D0-3AC2-45CB-8F99-9DF5B5EEA598}">
      <dsp:nvSpPr>
        <dsp:cNvPr id="0" name=""/>
        <dsp:cNvSpPr/>
      </dsp:nvSpPr>
      <dsp:spPr>
        <a:xfrm>
          <a:off x="7590948" y="857592"/>
          <a:ext cx="1445895" cy="495495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 w="9525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1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</dsp:sp>
    <dsp:sp modelId="{75837374-330B-46F2-BA0B-37D6BD0FCF7B}">
      <dsp:nvSpPr>
        <dsp:cNvPr id="0" name=""/>
        <dsp:cNvSpPr/>
      </dsp:nvSpPr>
      <dsp:spPr>
        <a:xfrm>
          <a:off x="4744343" y="1600835"/>
          <a:ext cx="903" cy="3319818"/>
        </a:xfrm>
        <a:prstGeom prst="line">
          <a:avLst/>
        </a:pr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CircularPictureCallout">
  <dgm:title val=""/>
  <dgm:desc val=""/>
  <dgm:catLst>
    <dgm:cat type="picture" pri="2000"/>
    <dgm:cat type="pictureconvert" pri="2000"/>
  </dgm:catLst>
  <dgm:sampData>
    <dgm:dataModel>
      <dgm:ptLst>
        <dgm:pt modelId="0" type="doc"/>
        <dgm:pt modelId="1"/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chMax val="7"/>
      <dgm:chPref val="7"/>
      <dgm:dir/>
    </dgm:varLst>
    <dgm:alg type="composite"/>
    <dgm:shape xmlns:r="http://schemas.openxmlformats.org/officeDocument/2006/relationships" r:blip="">
      <dgm:adjLst/>
    </dgm:shape>
    <dgm:constrLst>
      <dgm:constr type="w" for="ch" refType="h" refFor="ch" op="gte" fact="2"/>
    </dgm:constrLst>
    <dgm:layoutNode name="Name1">
      <dgm:alg type="composite"/>
      <dgm:shape xmlns:r="http://schemas.openxmlformats.org/officeDocument/2006/relationships" r:blip="">
        <dgm:adjLst/>
      </dgm:shape>
      <dgm:choose name="Name2">
        <dgm:if name="Name3" axis="ch" ptType="node" func="cnt" op="lte" val="1">
          <dgm:constrLst>
            <dgm:constr type="h" for="ch" forName="picture_1" refType="h"/>
            <dgm:constr type="w" for="ch" forName="picture_1" refType="h" refFor="ch" refForName="picture_1" op="equ"/>
            <dgm:constr type="l" for="ch" forName="picture_1"/>
            <dgm:constr type="t" for="ch" forName="picture_1"/>
            <dgm:constr type="w" for="ch" forName="text_1" refType="w" refFor="ch" refForName="picture_1" fact="0.64"/>
            <dgm:constr type="h" for="ch" forName="text_1" refType="h" refFor="ch" refForName="picture_1" fact="0.33"/>
            <dgm:constr type="l" for="ch" forName="text_1" refType="w" refFor="ch" refForName="picture_1" fact="0.18"/>
            <dgm:constr type="t" for="ch" forName="text_1" refType="h" refFor="ch" refForName="picture_1" fact="0.531"/>
          </dgm:constrLst>
        </dgm:if>
        <dgm:if name="Name4" axis="ch" ptType="node" func="cnt" op="lte" val="2">
          <dgm:choose name="Name5">
            <dgm:if name="Name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l" for="ch" forName="picture_2" refType="w" refFor="ch" refForName="picture_1" fact="1.21"/>
                <dgm:constr type="ctrY" for="ch" forName="picture_2" refType="h" refFor="ch" refForName="picture_1" fact="0.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if>
            <dgm:else name="Name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5"/>
                <dgm:constr type="h" for="ch" forName="picture_2" refType="h" refFor="ch" refForName="picture_1" fact="0.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</dgm:constrLst>
            </dgm:else>
          </dgm:choose>
        </dgm:if>
        <dgm:if name="Name8" axis="ch" ptType="node" func="cnt" op="lte" val="3">
          <dgm:choose name="Name9">
            <dgm:if name="Name10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l" for="ch" forName="picture_2" refType="w" refFor="ch" refForName="picture_1" fact="1.21"/>
                <dgm:constr type="ctrY" for="ch" forName="picture_2" refType="h" refFor="ch" refForName="picture_1" fact="0.18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l" for="ch" forName="picture_3" refType="w" refFor="ch" refForName="picture_1" fact="1.21"/>
                <dgm:constr type="ctrY" for="ch" forName="picture_3" refType="h" refFor="ch" refForName="picture_1" fact="0.812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if>
            <dgm:else name="Name11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75"/>
                <dgm:constr type="h" for="ch" forName="picture_2" refType="h" refFor="ch" refForName="picture_1" fact="0.375"/>
                <dgm:constr type="r" for="ch" forName="picture_2" refType="w"/>
                <dgm:constr type="rOff" for="ch" forName="picture_2" refType="w" refFor="ch" refForName="picture_1" fact="-1.21"/>
                <dgm:constr type="ctrY" for="ch" forName="picture_2" refType="h" refFor="ch" refForName="picture_1" fact="0.18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75"/>
                <dgm:constr type="h" for="ch" forName="picture_3" refType="h" refFor="ch" refForName="picture_1" fact="0.375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812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</dgm:constrLst>
            </dgm:else>
          </dgm:choose>
        </dgm:if>
        <dgm:if name="Name12" axis="ch" ptType="node" func="cnt" op="lte" val="4">
          <dgm:choose name="Name13">
            <dgm:if name="Name14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l" for="ch" forName="picture_2" refType="w" refFor="ch" refForName="picture_1" fact="1.354"/>
                <dgm:constr type="ctrY" for="ch" forName="picture_2" refType="h" refFor="ch" refForName="picture_1" fact="0.1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l" for="ch" forName="picture_3" refType="w" refFor="ch" refForName="picture_1" fact="1.21"/>
                <dgm:constr type="ctrY" for="ch" forName="picture_3" refType="h" refFor="ch" refForName="picture_1" fact="0.5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l" for="ch" forName="picture_4" refType="w" refFor="ch" refForName="picture_1" fact="1.354"/>
                <dgm:constr type="ctrY" for="ch" forName="picture_4" refType="h" refFor="ch" refForName="picture_1" fact="0.8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if>
            <dgm:else name="Name15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3"/>
                <dgm:constr type="h" for="ch" forName="picture_2" refType="h" refFor="ch" refForName="picture_1" fact="0.3"/>
                <dgm:constr type="r" for="ch" forName="picture_2" refType="w"/>
                <dgm:constr type="rOff" for="ch" forName="picture_2" refType="w" refFor="ch" refForName="picture_1" fact="-1.354"/>
                <dgm:constr type="ctrY" for="ch" forName="picture_2" refType="h" refFor="ch" refForName="picture_1" fact="0.1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3"/>
                <dgm:constr type="h" for="ch" forName="picture_3" refType="h" refFor="ch" refForName="picture_1" fact="0.3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5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3"/>
                <dgm:constr type="h" for="ch" forName="picture_4" refType="h" refFor="ch" refForName="picture_1" fact="0.3"/>
                <dgm:constr type="r" for="ch" forName="picture_4" refType="w"/>
                <dgm:constr type="rOff" for="ch" forName="picture_4" refType="w" refFor="ch" refForName="picture_1" fact="-1.354"/>
                <dgm:constr type="ctrY" for="ch" forName="picture_4" refType="h" refFor="ch" refForName="picture_1" fact="0.8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</dgm:constrLst>
            </dgm:else>
          </dgm:choose>
        </dgm:if>
        <dgm:if name="Name16" axis="ch" ptType="node" func="cnt" op="lte" val="5">
          <dgm:choose name="Name17">
            <dgm:if name="Name18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l" for="ch" forName="picture_2" refType="w" refFor="ch" refForName="picture_1" fact="1.375"/>
                <dgm:constr type="ctrY" for="ch" forName="picture_2" refType="h" refFor="ch" refForName="picture_1" fact="0.11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l" for="ch" forName="picture_3" refType="w" refFor="ch" refForName="picture_1" fact="1.21"/>
                <dgm:constr type="ctrY" for="ch" forName="picture_3" refType="h" refFor="ch" refForName="picture_1" fact="0.353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l" for="ch" forName="picture_4" refType="w" refFor="ch" refForName="picture_1" fact="1.21"/>
                <dgm:constr type="ctrY" for="ch" forName="picture_4" refType="h" refFor="ch" refForName="picture_1" fact="0.647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l" for="ch" forName="picture_5" refType="w" refFor="ch" refForName="picture_1" fact="1.375"/>
                <dgm:constr type="ctrY" for="ch" forName="picture_5" refType="h" refFor="ch" refForName="picture_1" fact="0.8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if>
            <dgm:else name="Name19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22"/>
                <dgm:constr type="h" for="ch" forName="picture_2" refType="h" refFor="ch" refForName="picture_1" fact="0.22"/>
                <dgm:constr type="r" for="ch" forName="picture_2" refType="w"/>
                <dgm:constr type="rOff" for="ch" forName="picture_2" refType="w" refFor="ch" refForName="picture_1" fact="-1.375"/>
                <dgm:constr type="ctrY" for="ch" forName="picture_2" refType="h" refFor="ch" refForName="picture_1" fact="0.11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22"/>
                <dgm:constr type="h" for="ch" forName="picture_3" refType="h" refFor="ch" refForName="picture_1" fact="0.22"/>
                <dgm:constr type="r" for="ch" forName="picture_3" refType="w"/>
                <dgm:constr type="rOff" for="ch" forName="picture_3" refType="w" refFor="ch" refForName="picture_1" fact="-1.21"/>
                <dgm:constr type="ctrY" for="ch" forName="picture_3" refType="h" refFor="ch" refForName="picture_1" fact="0.353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22"/>
                <dgm:constr type="h" for="ch" forName="picture_4" refType="h" refFor="ch" refForName="picture_1" fact="0.22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647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22"/>
                <dgm:constr type="h" for="ch" forName="picture_5" refType="h" refFor="ch" refForName="picture_1" fact="0.22"/>
                <dgm:constr type="r" for="ch" forName="picture_5" refType="w"/>
                <dgm:constr type="rOff" for="ch" forName="picture_5" refType="w" refFor="ch" refForName="picture_1" fact="-1.375"/>
                <dgm:constr type="ctrY" for="ch" forName="picture_5" refType="h" refFor="ch" refForName="picture_1" fact="0.8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</dgm:constrLst>
            </dgm:else>
          </dgm:choose>
        </dgm:if>
        <dgm:if name="Name20" axis="ch" ptType="node" func="cnt" op="lte" val="6">
          <dgm:choose name="Name21">
            <dgm:if name="Name22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l" for="ch" forName="picture_2" refType="w" refFor="ch" refForName="picture_1" fact="1.4238"/>
                <dgm:constr type="ctrY" for="ch" forName="picture_2" refType="h" refFor="ch" refForName="picture_1" fact="0.09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l" for="ch" forName="picture_3" refType="w" refFor="ch" refForName="picture_1" fact="1.2667"/>
                <dgm:constr type="ctrY" for="ch" forName="picture_3" refType="h" refFor="ch" refForName="picture_1" fact="0.261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l" for="ch" forName="picture_4" refType="w" refFor="ch" refForName="picture_1" fact="1.21"/>
                <dgm:constr type="ctrY" for="ch" forName="picture_4" refType="h" refFor="ch" refForName="picture_1" fact="0.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l" for="ch" forName="picture_5" refType="w" refFor="ch" refForName="picture_1" fact="1.2667"/>
                <dgm:constr type="ctrY" for="ch" forName="picture_5" refType="h" refFor="ch" refForName="picture_1" fact="0.739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l" for="ch" forName="picture_6" refType="w" refFor="ch" refForName="picture_1" fact="1.4238"/>
                <dgm:constr type="ctrY" for="ch" forName="picture_6" refType="h" refFor="ch" refForName="picture_1" fact="0.91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if>
            <dgm:else name="Name23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8"/>
                <dgm:constr type="h" for="ch" forName="picture_2" refType="h" refFor="ch" refForName="picture_1" fact="0.18"/>
                <dgm:constr type="r" for="ch" forName="picture_2" refType="w"/>
                <dgm:constr type="rOff" for="ch" forName="picture_2" refType="w" refFor="ch" refForName="picture_1" fact="-1.4238"/>
                <dgm:constr type="ctrY" for="ch" forName="picture_2" refType="h" refFor="ch" refForName="picture_1" fact="0.09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8"/>
                <dgm:constr type="h" for="ch" forName="picture_3" refType="h" refFor="ch" refForName="picture_1" fact="0.18"/>
                <dgm:constr type="r" for="ch" forName="picture_3" refType="w"/>
                <dgm:constr type="rOff" for="ch" forName="picture_3" refType="w" refFor="ch" refForName="picture_1" fact="-1.2667"/>
                <dgm:constr type="ctrY" for="ch" forName="picture_3" refType="h" refFor="ch" refForName="picture_1" fact="0.261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8"/>
                <dgm:constr type="h" for="ch" forName="picture_4" refType="h" refFor="ch" refForName="picture_1" fact="0.18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8"/>
                <dgm:constr type="h" for="ch" forName="picture_5" refType="h" refFor="ch" refForName="picture_1" fact="0.18"/>
                <dgm:constr type="r" for="ch" forName="picture_5" refType="w"/>
                <dgm:constr type="rOff" for="ch" forName="picture_5" refType="w" refFor="ch" refForName="picture_1" fact="-1.2667"/>
                <dgm:constr type="ctrY" for="ch" forName="picture_5" refType="h" refFor="ch" refForName="picture_1" fact="0.739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8"/>
                <dgm:constr type="h" for="ch" forName="picture_6" refType="h" refFor="ch" refForName="picture_1" fact="0.18"/>
                <dgm:constr type="r" for="ch" forName="picture_6" refType="w"/>
                <dgm:constr type="rOff" for="ch" forName="picture_6" refType="w" refFor="ch" refForName="picture_1" fact="-1.4238"/>
                <dgm:constr type="ctrY" for="ch" forName="picture_6" refType="h" refFor="ch" refForName="picture_1" fact="0.91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</dgm:constrLst>
            </dgm:else>
          </dgm:choose>
        </dgm:if>
        <dgm:else name="Name24">
          <dgm:choose name="Name25">
            <dgm:if name="Name26" func="var" arg="dir" op="equ" val="norm">
              <dgm:constrLst>
                <dgm:constr type="h" for="ch" forName="picture_1" refType="h"/>
                <dgm:constr type="w" for="ch" forName="picture_1" refType="h" refFor="ch" refForName="picture_1" op="equ"/>
                <dgm:constr type="l" for="ch" forName="picture_1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l" for="ch" forName="picture_2" refType="w" refFor="ch" refForName="picture_1" fact="1.4363"/>
                <dgm:constr type="ctrY" for="ch" forName="picture_2" refType="h" refFor="ch" refForName="picture_1" fact="0.075"/>
                <dgm:constr type="l" for="ch" forName="line_2" refType="ctrX" refFor="ch" refForName="picture_1"/>
                <dgm:constr type="h" for="ch" forName="line_2"/>
                <dgm:constr type="r" for="ch" forName="line_2" refType="ctrX" refFor="ch" refForName="picture_2"/>
                <dgm:constr type="ctrY" for="ch" forName="line_2" refType="ctrY" refFor="ch" refForName="picture_2"/>
                <dgm:constr type="r" for="ch" forName="textparent_2" refType="w"/>
                <dgm:constr type="h" for="ch" forName="textparent_2" refType="h" refFor="ch" refForName="picture_2"/>
                <dgm:constr type="l" for="ch" forName="textparent_2" refType="r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l" for="ch" forName="picture_3" refType="w" refFor="ch" refForName="picture_1" fact="1.2898"/>
                <dgm:constr type="ctrY" for="ch" forName="picture_3" refType="h" refFor="ch" refForName="picture_1" fact="0.227"/>
                <dgm:constr type="l" for="ch" forName="line_3" refType="ctrX" refFor="ch" refForName="picture_1"/>
                <dgm:constr type="h" for="ch" forName="line_3"/>
                <dgm:constr type="r" for="ch" forName="line_3" refType="ctrX" refFor="ch" refForName="picture_3"/>
                <dgm:constr type="ctrY" for="ch" forName="line_3" refType="ctrY" refFor="ch" refForName="picture_3"/>
                <dgm:constr type="r" for="ch" forName="textparent_3" refType="w"/>
                <dgm:constr type="h" for="ch" forName="textparent_3" refType="h" refFor="ch" refForName="picture_3"/>
                <dgm:constr type="l" for="ch" forName="textparent_3" refType="r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l" for="ch" forName="picture_4" refType="w" refFor="ch" refForName="picture_1" fact="1.21"/>
                <dgm:constr type="ctrY" for="ch" forName="picture_4" refType="h" refFor="ch" refForName="picture_1" fact="0.405"/>
                <dgm:constr type="l" for="ch" forName="line_4" refType="ctrX" refFor="ch" refForName="picture_1"/>
                <dgm:constr type="h" for="ch" forName="line_4"/>
                <dgm:constr type="r" for="ch" forName="line_4" refType="ctrX" refFor="ch" refForName="picture_4"/>
                <dgm:constr type="ctrY" for="ch" forName="line_4" refType="ctrY" refFor="ch" refForName="picture_4"/>
                <dgm:constr type="r" for="ch" forName="textparent_4" refType="w"/>
                <dgm:constr type="h" for="ch" forName="textparent_4" refType="h" refFor="ch" refForName="picture_4"/>
                <dgm:constr type="l" for="ch" forName="textparent_4" refType="r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l" for="ch" forName="picture_5" refType="w" refFor="ch" refForName="picture_1" fact="1.21"/>
                <dgm:constr type="ctrY" for="ch" forName="picture_5" refType="h" refFor="ch" refForName="picture_1" fact="0.595"/>
                <dgm:constr type="l" for="ch" forName="line_5" refType="ctrX" refFor="ch" refForName="picture_1"/>
                <dgm:constr type="h" for="ch" forName="line_5"/>
                <dgm:constr type="r" for="ch" forName="line_5" refType="ctrX" refFor="ch" refForName="picture_5"/>
                <dgm:constr type="ctrY" for="ch" forName="line_5" refType="ctrY" refFor="ch" refForName="picture_5"/>
                <dgm:constr type="r" for="ch" forName="textparent_5" refType="w"/>
                <dgm:constr type="h" for="ch" forName="textparent_5" refType="h" refFor="ch" refForName="picture_5"/>
                <dgm:constr type="l" for="ch" forName="textparent_5" refType="r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l" for="ch" forName="picture_6" refType="w" refFor="ch" refForName="picture_1" fact="1.2898"/>
                <dgm:constr type="ctrY" for="ch" forName="picture_6" refType="h" refFor="ch" refForName="picture_1" fact="0.773"/>
                <dgm:constr type="l" for="ch" forName="line_6" refType="ctrX" refFor="ch" refForName="picture_1"/>
                <dgm:constr type="h" for="ch" forName="line_6"/>
                <dgm:constr type="r" for="ch" forName="line_6" refType="ctrX" refFor="ch" refForName="picture_6"/>
                <dgm:constr type="ctrY" for="ch" forName="line_6" refType="ctrY" refFor="ch" refForName="picture_6"/>
                <dgm:constr type="r" for="ch" forName="textparent_6" refType="w"/>
                <dgm:constr type="h" for="ch" forName="textparent_6" refType="h" refFor="ch" refForName="picture_6"/>
                <dgm:constr type="l" for="ch" forName="textparent_6" refType="r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l" for="ch" forName="picture_7" refType="w" refFor="ch" refForName="picture_1" fact="1.4363"/>
                <dgm:constr type="ctrY" for="ch" forName="picture_7" refType="h" refFor="ch" refForName="picture_1" fact="0.925"/>
                <dgm:constr type="l" for="ch" forName="line_7" refType="ctrX" refFor="ch" refForName="picture_1"/>
                <dgm:constr type="h" for="ch" forName="line_7"/>
                <dgm:constr type="r" for="ch" forName="line_7" refType="ctrX" refFor="ch" refForName="picture_7"/>
                <dgm:constr type="ctrY" for="ch" forName="line_7" refType="ctrY" refFor="ch" refForName="picture_7"/>
                <dgm:constr type="r" for="ch" forName="textparent_7" refType="w"/>
                <dgm:constr type="h" for="ch" forName="textparent_7" refType="h" refFor="ch" refForName="picture_7"/>
                <dgm:constr type="l" for="ch" forName="textparent_7" refType="r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if>
            <dgm:else name="Name27">
              <dgm:constrLst>
                <dgm:constr type="h" for="ch" forName="picture_1" refType="h"/>
                <dgm:constr type="w" for="ch" forName="picture_1" refType="h" refFor="ch" refForName="picture_1" op="equ"/>
                <dgm:constr type="r" for="ch" forName="picture_1" refType="w"/>
                <dgm:constr type="t" for="ch" forName="picture_1"/>
                <dgm:constr type="w" for="ch" forName="text_1" refType="w" refFor="ch" refForName="picture_1" fact="0.64"/>
                <dgm:constr type="h" for="ch" forName="text_1" refType="h" refFor="ch" refForName="picture_1" fact="0.33"/>
                <dgm:constr type="l" for="ch" forName="text_1" refType="l" refFor="ch" refForName="picture_1"/>
                <dgm:constr type="lOff" for="ch" forName="text_1" refType="w" refFor="ch" refForName="picture_1" fact="0.18"/>
                <dgm:constr type="t" for="ch" forName="text_1" refType="h" refFor="ch" refForName="picture_1" fact="0.531"/>
                <dgm:constr type="w" for="ch" forName="picture_2" refType="w" refFor="ch" refForName="picture_1" fact="0.15"/>
                <dgm:constr type="h" for="ch" forName="picture_2" refType="h" refFor="ch" refForName="picture_1" fact="0.15"/>
                <dgm:constr type="r" for="ch" forName="picture_2" refType="w"/>
                <dgm:constr type="rOff" for="ch" forName="picture_2" refType="w" refFor="ch" refForName="picture_1" fact="-1.4363"/>
                <dgm:constr type="ctrY" for="ch" forName="picture_2" refType="h" refFor="ch" refForName="picture_1" fact="0.075"/>
                <dgm:constr type="r" for="ch" forName="line_2" refType="ctrX" refFor="ch" refForName="picture_1"/>
                <dgm:constr type="h" for="ch" forName="line_2"/>
                <dgm:constr type="l" for="ch" forName="line_2" refType="ctrX" refFor="ch" refForName="picture_2"/>
                <dgm:constr type="ctrY" for="ch" forName="line_2" refType="ctrY" refFor="ch" refForName="picture_2"/>
                <dgm:constr type="l" for="ch" forName="textparent_2"/>
                <dgm:constr type="h" for="ch" forName="textparent_2" refType="h" refFor="ch" refForName="picture_2"/>
                <dgm:constr type="r" for="ch" forName="textparent_2" refType="l" refFor="ch" refForName="picture_2"/>
                <dgm:constr type="ctrY" for="ch" forName="textparent_2" refType="ctrY" refFor="ch" refForName="picture_2"/>
                <dgm:constr type="primFontSz" for="des" forName="text_2" val="65"/>
                <dgm:constr type="w" for="ch" forName="picture_3" refType="w" refFor="ch" refForName="picture_1" fact="0.15"/>
                <dgm:constr type="h" for="ch" forName="picture_3" refType="h" refFor="ch" refForName="picture_1" fact="0.15"/>
                <dgm:constr type="r" for="ch" forName="picture_3" refType="w"/>
                <dgm:constr type="rOff" for="ch" forName="picture_3" refType="w" refFor="ch" refForName="picture_1" fact="-1.2898"/>
                <dgm:constr type="ctrY" for="ch" forName="picture_3" refType="h" refFor="ch" refForName="picture_1" fact="0.227"/>
                <dgm:constr type="r" for="ch" forName="line_3" refType="ctrX" refFor="ch" refForName="picture_1"/>
                <dgm:constr type="h" for="ch" forName="line_3"/>
                <dgm:constr type="l" for="ch" forName="line_3" refType="ctrX" refFor="ch" refForName="picture_3"/>
                <dgm:constr type="ctrY" for="ch" forName="line_3" refType="ctrY" refFor="ch" refForName="picture_3"/>
                <dgm:constr type="l" for="ch" forName="textparent_3"/>
                <dgm:constr type="h" for="ch" forName="textparent_3" refType="h" refFor="ch" refForName="picture_3"/>
                <dgm:constr type="r" for="ch" forName="textparent_3" refType="l" refFor="ch" refForName="picture_3"/>
                <dgm:constr type="ctrY" for="ch" forName="textparent_3" refType="ctrY" refFor="ch" refForName="picture_3"/>
                <dgm:constr type="primFontSz" for="des" forName="text_3" refType="primFontSz" refFor="des" refForName="text_2" op="equ"/>
                <dgm:constr type="w" for="ch" forName="picture_4" refType="w" refFor="ch" refForName="picture_1" fact="0.15"/>
                <dgm:constr type="h" for="ch" forName="picture_4" refType="h" refFor="ch" refForName="picture_1" fact="0.15"/>
                <dgm:constr type="r" for="ch" forName="picture_4" refType="w"/>
                <dgm:constr type="rOff" for="ch" forName="picture_4" refType="w" refFor="ch" refForName="picture_1" fact="-1.21"/>
                <dgm:constr type="ctrY" for="ch" forName="picture_4" refType="h" refFor="ch" refForName="picture_1" fact="0.405"/>
                <dgm:constr type="r" for="ch" forName="line_4" refType="ctrX" refFor="ch" refForName="picture_1"/>
                <dgm:constr type="h" for="ch" forName="line_4"/>
                <dgm:constr type="l" for="ch" forName="line_4" refType="ctrX" refFor="ch" refForName="picture_4"/>
                <dgm:constr type="ctrY" for="ch" forName="line_4" refType="ctrY" refFor="ch" refForName="picture_4"/>
                <dgm:constr type="l" for="ch" forName="textparent_4"/>
                <dgm:constr type="h" for="ch" forName="textparent_4" refType="h" refFor="ch" refForName="picture_4"/>
                <dgm:constr type="r" for="ch" forName="textparent_4" refType="l" refFor="ch" refForName="picture_4"/>
                <dgm:constr type="ctrY" for="ch" forName="textparent_4" refType="ctrY" refFor="ch" refForName="picture_4"/>
                <dgm:constr type="primFontSz" for="des" forName="text_4" refType="primFontSz" refFor="des" refForName="text_2" op="equ"/>
                <dgm:constr type="w" for="ch" forName="picture_5" refType="w" refFor="ch" refForName="picture_1" fact="0.15"/>
                <dgm:constr type="h" for="ch" forName="picture_5" refType="h" refFor="ch" refForName="picture_1" fact="0.15"/>
                <dgm:constr type="r" for="ch" forName="picture_5" refType="w"/>
                <dgm:constr type="rOff" for="ch" forName="picture_5" refType="w" refFor="ch" refForName="picture_1" fact="-1.21"/>
                <dgm:constr type="ctrY" for="ch" forName="picture_5" refType="h" refFor="ch" refForName="picture_1" fact="0.595"/>
                <dgm:constr type="r" for="ch" forName="line_5" refType="ctrX" refFor="ch" refForName="picture_1"/>
                <dgm:constr type="h" for="ch" forName="line_5"/>
                <dgm:constr type="l" for="ch" forName="line_5" refType="ctrX" refFor="ch" refForName="picture_5"/>
                <dgm:constr type="ctrY" for="ch" forName="line_5" refType="ctrY" refFor="ch" refForName="picture_5"/>
                <dgm:constr type="l" for="ch" forName="textparent_5"/>
                <dgm:constr type="h" for="ch" forName="textparent_5" refType="h" refFor="ch" refForName="picture_5"/>
                <dgm:constr type="r" for="ch" forName="textparent_5" refType="l" refFor="ch" refForName="picture_5"/>
                <dgm:constr type="ctrY" for="ch" forName="textparent_5" refType="ctrY" refFor="ch" refForName="picture_5"/>
                <dgm:constr type="primFontSz" for="des" forName="text_5" refType="primFontSz" refFor="des" refForName="text_2" op="equ"/>
                <dgm:constr type="w" for="ch" forName="picture_6" refType="w" refFor="ch" refForName="picture_1" fact="0.15"/>
                <dgm:constr type="h" for="ch" forName="picture_6" refType="h" refFor="ch" refForName="picture_1" fact="0.15"/>
                <dgm:constr type="r" for="ch" forName="picture_6" refType="w"/>
                <dgm:constr type="rOff" for="ch" forName="picture_6" refType="w" refFor="ch" refForName="picture_1" fact="-1.2898"/>
                <dgm:constr type="ctrY" for="ch" forName="picture_6" refType="h" refFor="ch" refForName="picture_1" fact="0.773"/>
                <dgm:constr type="r" for="ch" forName="line_6" refType="ctrX" refFor="ch" refForName="picture_1"/>
                <dgm:constr type="h" for="ch" forName="line_6"/>
                <dgm:constr type="l" for="ch" forName="line_6" refType="ctrX" refFor="ch" refForName="picture_6"/>
                <dgm:constr type="ctrY" for="ch" forName="line_6" refType="ctrY" refFor="ch" refForName="picture_6"/>
                <dgm:constr type="l" for="ch" forName="textparent_6"/>
                <dgm:constr type="h" for="ch" forName="textparent_6" refType="h" refFor="ch" refForName="picture_6"/>
                <dgm:constr type="r" for="ch" forName="textparent_6" refType="l" refFor="ch" refForName="picture_6"/>
                <dgm:constr type="ctrY" for="ch" forName="textparent_6" refType="ctrY" refFor="ch" refForName="picture_6"/>
                <dgm:constr type="primFontSz" for="des" forName="text_6" refType="primFontSz" refFor="des" refForName="text_2" op="equ"/>
                <dgm:constr type="w" for="ch" forName="picture_7" refType="w" refFor="ch" refForName="picture_1" fact="0.15"/>
                <dgm:constr type="h" for="ch" forName="picture_7" refType="h" refFor="ch" refForName="picture_1" fact="0.15"/>
                <dgm:constr type="r" for="ch" forName="picture_7" refType="w"/>
                <dgm:constr type="rOff" for="ch" forName="picture_7" refType="w" refFor="ch" refForName="picture_1" fact="-1.4363"/>
                <dgm:constr type="ctrY" for="ch" forName="picture_7" refType="h" refFor="ch" refForName="picture_1" fact="0.925"/>
                <dgm:constr type="r" for="ch" forName="line_7" refType="ctrX" refFor="ch" refForName="picture_1"/>
                <dgm:constr type="h" for="ch" forName="line_7"/>
                <dgm:constr type="l" for="ch" forName="line_7" refType="ctrX" refFor="ch" refForName="picture_7"/>
                <dgm:constr type="ctrY" for="ch" forName="line_7" refType="ctrY" refFor="ch" refForName="picture_7"/>
                <dgm:constr type="l" for="ch" forName="textparent_7"/>
                <dgm:constr type="h" for="ch" forName="textparent_7" refType="h" refFor="ch" refForName="picture_7"/>
                <dgm:constr type="r" for="ch" forName="textparent_7" refType="l" refFor="ch" refForName="picture_7"/>
                <dgm:constr type="ctrY" for="ch" forName="textparent_7" refType="ctrY" refFor="ch" refForName="picture_7"/>
                <dgm:constr type="primFontSz" for="des" forName="text_7" refType="primFontSz" refFor="des" refForName="text_2" op="equ"/>
              </dgm:constrLst>
            </dgm:else>
          </dgm:choose>
        </dgm:else>
      </dgm:choose>
      <dgm:forEach name="wrapper" axis="self" ptType="parTrans">
        <dgm:forEach name="wrapper2" axis="self" ptType="sibTrans" st="2">
          <dgm:forEach name="pictureRepeat" axis="self">
            <dgm:layoutNode name="pictureRepeatNode" styleLbl="alignImgPlace1">
              <dgm:alg type="sp"/>
              <dgm:shape xmlns:r="http://schemas.openxmlformats.org/officeDocument/2006/relationships" type="ellipse" r:blip="" blipPhldr="1">
                <dgm:adjLst/>
              </dgm:shape>
              <dgm:presOf axis="self"/>
            </dgm:layoutNode>
          </dgm:forEach>
        </dgm:forEach>
      </dgm:forEach>
      <dgm:forEach name="Name28" axis="ch" ptType="sibTrans" hideLastTrans="0" cnt="1">
        <dgm:layoutNode name="picture_1">
          <dgm:alg type="sp"/>
          <dgm:shape xmlns:r="http://schemas.openxmlformats.org/officeDocument/2006/relationships" r:blip="">
            <dgm:adjLst/>
          </dgm:shape>
          <dgm:presOf/>
          <dgm:constrLst/>
          <dgm:forEach name="Name29" ref="pictureRepeat"/>
        </dgm:layoutNode>
      </dgm:forEach>
      <dgm:forEach name="Name30" axis="ch" ptType="node" cnt="1">
        <dgm:layoutNode name="text_1" styleLbl="node1">
          <dgm:varLst>
            <dgm:bulletEnabled val="1"/>
          </dgm:varLst>
          <dgm:alg type="tx">
            <dgm:param type="txAnchorVert" val="b"/>
            <dgm:param type="txAnchorVertCh" val="b"/>
            <dgm:param type="parTxRTLAlign" val="r"/>
            <dgm:param type="shpTxRTLAlignCh" val="r"/>
          </dgm:alg>
          <dgm:shape xmlns:r="http://schemas.openxmlformats.org/officeDocument/2006/relationships" type="rect" r:blip="" hideGeom="1">
            <dgm:adjLst/>
          </dgm:shape>
          <dgm:presOf axis="desOrSelf" ptType="node"/>
          <dgm:constrLst>
            <dgm:constr type="primFontSz" val="65"/>
            <dgm:constr type="lMarg"/>
            <dgm:constr type="rMarg"/>
            <dgm:constr type="tMarg"/>
            <dgm:constr type="bMarg"/>
          </dgm:constrLst>
          <dgm:ruleLst>
            <dgm:rule type="primFontSz" val="5" fact="NaN" max="NaN"/>
          </dgm:ruleLst>
        </dgm:layoutNode>
      </dgm:forEach>
      <dgm:forEach name="Name31" axis="ch" ptType="sibTrans" hideLastTrans="0" st="2" cnt="1">
        <dgm:layoutNode name="picture_2">
          <dgm:alg type="sp"/>
          <dgm:shape xmlns:r="http://schemas.openxmlformats.org/officeDocument/2006/relationships" r:blip="">
            <dgm:adjLst/>
          </dgm:shape>
          <dgm:presOf/>
          <dgm:constrLst/>
          <dgm:forEach name="Name32" ref="pictureRepeat"/>
        </dgm:layoutNode>
      </dgm:forEach>
      <dgm:forEach name="Name33" axis="ch" ptType="node" st="2" cnt="1">
        <dgm:layoutNode name="line_2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2">
          <dgm:choose name="Name34">
            <dgm:if name="Name35" func="var" arg="dir" op="equ" val="norm">
              <dgm:alg type="lin">
                <dgm:param type="horzAlign" val="l"/>
              </dgm:alg>
            </dgm:if>
            <dgm:else name="Name36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2" refType="w"/>
            <dgm:constr type="h" for="ch" forName="text_2" refType="h"/>
          </dgm:constrLst>
          <dgm:presOf/>
          <dgm:layoutNode name="text_2" styleLbl="revTx">
            <dgm:varLst>
              <dgm:bulletEnabled val="1"/>
            </dgm:varLst>
            <dgm:choose name="Name37">
              <dgm:if name="Name38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39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0" axis="ch" ptType="sibTrans" hideLastTrans="0" st="3" cnt="1">
        <dgm:layoutNode name="picture_3">
          <dgm:alg type="sp"/>
          <dgm:shape xmlns:r="http://schemas.openxmlformats.org/officeDocument/2006/relationships" r:blip="">
            <dgm:adjLst/>
          </dgm:shape>
          <dgm:presOf/>
          <dgm:constrLst/>
          <dgm:forEach name="Name41" ref="pictureRepeat"/>
        </dgm:layoutNode>
      </dgm:forEach>
      <dgm:forEach name="Name42" axis="ch" ptType="node" st="3" cnt="1">
        <dgm:layoutNode name="line_3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3">
          <dgm:choose name="Name43">
            <dgm:if name="Name44" func="var" arg="dir" op="equ" val="norm">
              <dgm:alg type="lin">
                <dgm:param type="horzAlign" val="l"/>
              </dgm:alg>
            </dgm:if>
            <dgm:else name="Name45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3" refType="w"/>
            <dgm:constr type="h" for="ch" forName="text_3" refType="h"/>
          </dgm:constrLst>
          <dgm:presOf/>
          <dgm:layoutNode name="text_3" styleLbl="revTx">
            <dgm:varLst>
              <dgm:bulletEnabled val="1"/>
            </dgm:varLst>
            <dgm:choose name="Name46">
              <dgm:if name="Name47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48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49" axis="ch" ptType="sibTrans" hideLastTrans="0" st="4" cnt="1">
        <dgm:layoutNode name="picture_4">
          <dgm:alg type="sp"/>
          <dgm:shape xmlns:r="http://schemas.openxmlformats.org/officeDocument/2006/relationships" r:blip="">
            <dgm:adjLst/>
          </dgm:shape>
          <dgm:presOf/>
          <dgm:constrLst/>
          <dgm:forEach name="Name50" ref="pictureRepeat"/>
        </dgm:layoutNode>
      </dgm:forEach>
      <dgm:forEach name="Name51" axis="ch" ptType="node" st="4" cnt="1">
        <dgm:layoutNode name="line_4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4">
          <dgm:choose name="Name52">
            <dgm:if name="Name53" func="var" arg="dir" op="equ" val="norm">
              <dgm:alg type="lin">
                <dgm:param type="horzAlign" val="l"/>
              </dgm:alg>
            </dgm:if>
            <dgm:else name="Name54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4" refType="w"/>
            <dgm:constr type="h" for="ch" forName="text_4" refType="h"/>
          </dgm:constrLst>
          <dgm:presOf/>
          <dgm:layoutNode name="text_4" styleLbl="revTx">
            <dgm:varLst>
              <dgm:bulletEnabled val="1"/>
            </dgm:varLst>
            <dgm:choose name="Name55">
              <dgm:if name="Name56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57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58" axis="ch" ptType="sibTrans" hideLastTrans="0" st="5" cnt="1">
        <dgm:layoutNode name="picture_5">
          <dgm:alg type="sp"/>
          <dgm:shape xmlns:r="http://schemas.openxmlformats.org/officeDocument/2006/relationships" r:blip="">
            <dgm:adjLst/>
          </dgm:shape>
          <dgm:presOf/>
          <dgm:constrLst/>
          <dgm:forEach name="Name59" ref="pictureRepeat"/>
        </dgm:layoutNode>
      </dgm:forEach>
      <dgm:forEach name="Name60" axis="ch" ptType="node" st="5" cnt="1">
        <dgm:layoutNode name="line_5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5">
          <dgm:choose name="Name61">
            <dgm:if name="Name62" func="var" arg="dir" op="equ" val="norm">
              <dgm:alg type="lin">
                <dgm:param type="horzAlign" val="l"/>
              </dgm:alg>
            </dgm:if>
            <dgm:else name="Name63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5" refType="w"/>
            <dgm:constr type="h" for="ch" forName="text_5" refType="h"/>
          </dgm:constrLst>
          <dgm:presOf/>
          <dgm:layoutNode name="text_5" styleLbl="revTx">
            <dgm:varLst>
              <dgm:bulletEnabled val="1"/>
            </dgm:varLst>
            <dgm:choose name="Name64">
              <dgm:if name="Name65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66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67" axis="ch" ptType="sibTrans" hideLastTrans="0" st="6" cnt="1">
        <dgm:layoutNode name="picture_6">
          <dgm:alg type="sp"/>
          <dgm:shape xmlns:r="http://schemas.openxmlformats.org/officeDocument/2006/relationships" r:blip="">
            <dgm:adjLst/>
          </dgm:shape>
          <dgm:presOf/>
          <dgm:constrLst/>
          <dgm:forEach name="Name68" ref="pictureRepeat"/>
        </dgm:layoutNode>
      </dgm:forEach>
      <dgm:forEach name="Name69" axis="ch" ptType="node" st="6" cnt="1">
        <dgm:layoutNode name="line_6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6">
          <dgm:choose name="Name70">
            <dgm:if name="Name71" func="var" arg="dir" op="equ" val="norm">
              <dgm:alg type="lin">
                <dgm:param type="horzAlign" val="l"/>
              </dgm:alg>
            </dgm:if>
            <dgm:else name="Name72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6" refType="w"/>
            <dgm:constr type="h" for="ch" forName="text_6" refType="h"/>
          </dgm:constrLst>
          <dgm:presOf/>
          <dgm:layoutNode name="text_6" styleLbl="revTx">
            <dgm:varLst>
              <dgm:bulletEnabled val="1"/>
            </dgm:varLst>
            <dgm:choose name="Name73">
              <dgm:if name="Name74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75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  <dgm:forEach name="Name76" axis="ch" ptType="sibTrans" hideLastTrans="0" st="7" cnt="1">
        <dgm:layoutNode name="picture_7">
          <dgm:alg type="sp"/>
          <dgm:shape xmlns:r="http://schemas.openxmlformats.org/officeDocument/2006/relationships" r:blip="">
            <dgm:adjLst/>
          </dgm:shape>
          <dgm:presOf/>
          <dgm:constrLst/>
          <dgm:forEach name="Name77" ref="pictureRepeat"/>
        </dgm:layoutNode>
      </dgm:forEach>
      <dgm:forEach name="Name78" axis="ch" ptType="node" st="7" cnt="1">
        <dgm:layoutNode name="line_7" styleLbl="parChTrans1D1">
          <dgm:alg type="sp"/>
          <dgm:shape xmlns:r="http://schemas.openxmlformats.org/officeDocument/2006/relationships" type="line" r:blip="" zOrderOff="-100">
            <dgm:adjLst/>
          </dgm:shape>
          <dgm:presOf/>
        </dgm:layoutNode>
        <dgm:layoutNode name="textparent_7">
          <dgm:choose name="Name79">
            <dgm:if name="Name80" func="var" arg="dir" op="equ" val="norm">
              <dgm:alg type="lin">
                <dgm:param type="horzAlign" val="l"/>
              </dgm:alg>
            </dgm:if>
            <dgm:else name="Name81">
              <dgm:alg type="lin">
                <dgm:param type="horzAlign" val="r"/>
              </dgm:alg>
            </dgm:else>
          </dgm:choose>
          <dgm:shape xmlns:r="http://schemas.openxmlformats.org/officeDocument/2006/relationships" type="rect" r:blip="" hideGeom="1">
            <dgm:adjLst/>
          </dgm:shape>
          <dgm:constrLst>
            <dgm:constr type="userW" for="ch" forName="text_7" refType="w"/>
            <dgm:constr type="h" for="ch" forName="text_7" refType="h"/>
          </dgm:constrLst>
          <dgm:presOf/>
          <dgm:layoutNode name="text_7" styleLbl="revTx">
            <dgm:varLst>
              <dgm:bulletEnabled val="1"/>
            </dgm:varLst>
            <dgm:choose name="Name82">
              <dgm:if name="Name83" func="var" arg="dir" op="equ" val="norm">
                <dgm:alg type="tx">
                  <dgm:param type="parTxLTRAlign" val="l"/>
                  <dgm:param type="shpTxLTRAlignCh" val="l"/>
                  <dgm:param type="parTxRTLAlign" val="r"/>
                  <dgm:param type="shpTxRTLAlignCh" val="r"/>
                </dgm:alg>
              </dgm:if>
              <dgm:else name="Name84">
                <dgm:alg type="tx">
                  <dgm:param type="parTxLTRAlign" val="r"/>
                  <dgm:param type="shpTxLTRAlignCh" val="r"/>
                  <dgm:param type="parTxRTLAlign" val="r"/>
                  <dgm:param type="shpTxRTLAlignCh" val="r"/>
                </dgm:alg>
              </dgm:else>
            </dgm:choose>
            <dgm:shape xmlns:r="http://schemas.openxmlformats.org/officeDocument/2006/relationships" type="rect" r:blip="">
              <dgm:adjLst/>
            </dgm:shape>
            <dgm:presOf axis="desOrSelf" ptType="node"/>
            <dgm:constrLst>
              <dgm:constr type="userW"/>
              <dgm:constr type="w" refType="userW" fact="0.1"/>
              <dgm:constr type="lMarg" refType="primFontSz" fact="0.3"/>
              <dgm:constr type="rMarg" refType="primFontSz" fact="0.3"/>
              <dgm:constr type="tMarg"/>
              <dgm:constr type="bMarg"/>
            </dgm:constrLst>
            <dgm:ruleLst>
              <dgm:rule type="w" val="NaN" fact="1" max="NaN"/>
              <dgm:rule type="primFontSz" val="5" fact="NaN" max="NaN"/>
            </dgm:ruleLst>
          </dgm:layoutNode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radial6">
  <dgm:title val=""/>
  <dgm:desc val=""/>
  <dgm:catLst>
    <dgm:cat type="cycle" pri="9000"/>
    <dgm:cat type="relationship" pri="2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choose name="Name3">
          <dgm:if name="Name4" axis="ch ch" ptType="node node" st="1 1" cnt="1 0" func="cnt" op="lte" val="1">
            <dgm:alg type="cycle">
              <dgm:param type="stAng" val="90"/>
              <dgm:param type="spanAng" val="360"/>
              <dgm:param type="ctrShpMap" val="fNode"/>
            </dgm:alg>
          </dgm:if>
          <dgm:else name="Name5">
            <dgm:alg type="cycle">
              <dgm:param type="stAng" val="0"/>
              <dgm:param type="spanAng" val="360"/>
              <dgm:param type="ctrShpMap" val="fNode"/>
            </dgm:alg>
          </dgm:else>
        </dgm:choose>
      </dgm:if>
      <dgm:else name="Name6">
        <dgm:choose name="Name7">
          <dgm:if name="Name8" axis="ch ch" ptType="node node" st="1 1" cnt="1 0" func="cnt" op="lte" val="1">
            <dgm:alg type="cycle">
              <dgm:param type="stAng" val="-90"/>
              <dgm:param type="spanAng" val="360"/>
              <dgm:param type="ctrShpMap" val="fNode"/>
            </dgm:alg>
          </dgm:if>
          <dgm:else name="Name9">
            <dgm:alg type="cycle">
              <dgm:param type="stAng" val="0"/>
              <dgm:param type="spanAng" val="-360"/>
              <dgm:param type="ctrShpMap" val="fNode"/>
            </dgm:alg>
          </dgm:else>
        </dgm:choose>
      </dgm:else>
    </dgm:choose>
    <dgm:shape xmlns:r="http://schemas.openxmlformats.org/officeDocument/2006/relationships" r:blip="">
      <dgm:adjLst/>
    </dgm:shape>
    <dgm:presOf/>
    <dgm:choose name="Name10">
      <dgm:if name="Name11" func="var" arg="dir" op="equ" val="norm">
        <dgm:choose name="Name12">
          <dgm:if name="Name13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des" forName="oneNode" refType="primFontSz" refFor="ch" refForName="centerShape" op="lte" fact="0.95"/>
              <dgm:constr type="diam" for="ch" forName="singleconn" refType="diam" op="equ" fact="-1"/>
              <dgm:constr type="h" for="ch" forName="singleconn" refType="w" refFor="ch" refForName="oneComp" fact="0.24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4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forName="sibTrans" refType="diam" op="equ"/>
              <dgm:constr type="h" for="ch" forName="sibTrans" refType="w" refFor="ch" refForName="node" fact="0.24"/>
              <dgm:constr type="w" for="ch" forName="dummy" val="1"/>
            </dgm:constrLst>
          </dgm:else>
        </dgm:choose>
      </dgm:if>
      <dgm:else name="Name15">
        <dgm:choose name="Name16">
          <dgm:if name="Name17" axis="ch ch" ptType="node node" st="1 1" cnt="1 0" func="cnt" op="equ" val="1">
            <dgm:constrLst>
              <dgm:constr type="diam" val="170"/>
              <dgm:constr type="w" for="ch" forName="centerShape" refType="w"/>
              <dgm:constr type="w" for="ch" forName="oneComp" refType="w" refFor="ch" refForName="centerShape" op="equ" fact="0.7"/>
              <dgm:constr type="sp" refType="w" refFor="ch" refForName="oneComp" fact="0.3"/>
              <dgm:constr type="sibSp" refType="w" refFor="ch" refForName="oneComp" fact="0.3"/>
              <dgm:constr type="primFontSz" for="ch" forName="centerShape" val="65"/>
              <dgm:constr type="primFontSz" for="des" forName="oneNode" refType="primFontSz" refFor="ch" refForName="centerShape" fact="0.95"/>
              <dgm:constr type="primFontSz" for="ch" forName="oneNode" refType="primFontSz" refFor="ch" refForName="centerShape" op="lte" fact="0.95"/>
              <dgm:constr type="diam" for="ch" forName="singleconn" refType="diam"/>
              <dgm:constr type="h" for="ch" forName="singleconn" refType="w" refFor="ch" refForName="oneComp" fact="0.24"/>
              <dgm:constr type="diam" for="ch" refType="diam" op="equ"/>
              <dgm:constr type="w" for="ch" forName="dummya" refType="w" refFor="ch" refForName="oneComp" op="equ"/>
              <dgm:constr type="w" for="ch" forName="dummyb" refType="w" refFor="ch" refForName="oneComp" op="equ"/>
              <dgm:constr type="w" for="ch" forName="dummyc" refType="w" refFor="ch" refForName="oneComp" op="equ"/>
            </dgm:constrLst>
          </dgm:if>
          <dgm:else name="Name18">
            <dgm:constrLst>
              <dgm:constr type="diam" val="170"/>
              <dgm:constr type="w" for="ch" forName="centerShape" refType="w"/>
              <dgm:constr type="w" for="ch" forName="node" refType="w" refFor="ch" refForName="centerShape" op="equ" fact="0.7"/>
              <dgm:constr type="sp" refType="w" refFor="ch" refForName="node" fact="0.3"/>
              <dgm:constr type="sibSp" refType="w" refFor="ch" refForName="node" fact="0.3"/>
              <dgm:constr type="primFontSz" for="ch" forName="centerShape" val="65"/>
              <dgm:constr type="primFontSz" for="des" forName="node" refType="primFontSz" refFor="ch" refForName="centerShape" fact="0.78"/>
              <dgm:constr type="primFontSz" for="ch" forName="node" refType="primFontSz" refFor="ch" refForName="centerShape" op="lte" fact="0.95"/>
              <dgm:constr type="diam" for="ch" ptType="sibTrans" refType="diam" fact="-1"/>
              <dgm:constr type="h" for="ch" forName="sibTrans" refType="w" refFor="ch" refForName="node" fact="0.24"/>
              <dgm:constr type="diam" for="ch" refType="diam" op="equ" fact="-1"/>
              <dgm:constr type="w" for="ch" forName="dummy" val="1"/>
            </dgm:constrLst>
          </dgm:else>
        </dgm:choose>
      </dgm:else>
    </dgm:choose>
    <dgm:ruleLst>
      <dgm:rule type="diam" val="INF" fact="NaN" max="NaN"/>
    </dgm:ruleLst>
    <dgm:forEach name="Name19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20" axis="ch">
        <dgm:forEach name="Name21" axis="self" ptType="node">
          <dgm:choose name="Name22">
            <dgm:if name="Name23" axis="par ch" ptType="node node" func="cnt" op="gt" val="1">
              <dgm:layoutNode name="node" styleLbl="node1">
                <dgm:varLst>
                  <dgm:bulletEnabled val="1"/>
                </dgm:varLst>
                <dgm:alg type="tx">
                  <dgm:param type="txAnchorVertCh" val="mid"/>
                </dgm:alg>
                <dgm:shape xmlns:r="http://schemas.openxmlformats.org/officeDocument/2006/relationships" type="ellipse" r:blip="">
                  <dgm:adjLst/>
                </dgm:shape>
                <dgm:presOf axis="desOrSelf" ptType="node"/>
                <dgm:constrLst>
                  <dgm:constr type="h" refType="w"/>
                  <dgm:constr type="tMarg" refType="primFontSz" fact="0.1"/>
                  <dgm:constr type="bMarg" refType="primFontSz" fact="0.1"/>
                  <dgm:constr type="lMarg" refType="primFontSz" fact="0.1"/>
                  <dgm:constr type="rMarg" refType="primFontSz" fact="0.1"/>
                </dgm:constrLst>
                <dgm:ruleLst>
                  <dgm:rule type="primFontSz" val="5" fact="NaN" max="NaN"/>
                </dgm:ruleLst>
              </dgm:layoutNode>
              <dgm:layoutNode name="dummy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" axis="followSib" ptType="sibTrans" hideLastTrans="0" cnt="1">
                <dgm:layoutNode name="sibTrans" styleLbl="sibTrans2D1">
                  <dgm:alg type="conn">
                    <dgm:param type="connRout" val="curve"/>
                    <dgm:param type="begPts" val="ctr"/>
                    <dgm:param type="endPts" val="ctr"/>
                    <dgm:param type="begSty" val="noArr"/>
                    <dgm:param type="endSty" val="noArr"/>
                    <dgm:param type="dstNode" val="node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if name="Name24" axis="par ch" ptType="node node" func="cnt" op="equ" val="1">
              <dgm:layoutNode name="oneComp">
                <dgm:alg type="composite">
                  <dgm:param type="ar" val="1"/>
                </dgm:alg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  <dgm:constr type="l" for="ch" forName="dummyConnPt" refType="w" fact="0.5"/>
                  <dgm:constr type="t" for="ch" forName="dummyConnPt" refType="w" fact="0.5"/>
                  <dgm:constr type="l" for="ch" forName="oneNode"/>
                  <dgm:constr type="t" for="ch" forName="oneNode"/>
                  <dgm:constr type="h" for="ch" forName="oneNode" refType="h"/>
                  <dgm:constr type="w" for="ch" forName="oneNode" refType="w"/>
                </dgm:constrLst>
                <dgm:ruleLst/>
                <dgm:layoutNode name="dummyConnPt" styleLbl="node1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val="1"/>
                    <dgm:constr type="h" val="1"/>
                  </dgm:constrLst>
                  <dgm:ruleLst/>
                </dgm:layoutNode>
                <dgm:layoutNode name="oneNode" styleLbl="node1">
                  <dgm:varLst>
                    <dgm:bulletEnabled val="1"/>
                  </dgm:varLst>
                  <dgm:alg type="tx">
                    <dgm:param type="txAnchorVertCh" val="mid"/>
                  </dgm:alg>
                  <dgm:shape xmlns:r="http://schemas.openxmlformats.org/officeDocument/2006/relationships" type="ellipse" r:blip="">
                    <dgm:adjLst/>
                  </dgm:shape>
                  <dgm:presOf axis="desOrSelf" ptType="node"/>
                  <dgm:constrLst>
                    <dgm:constr type="h" refType="w"/>
                    <dgm:constr type="tMarg" refType="primFontSz" fact="0.1"/>
                    <dgm:constr type="bMarg" refType="primFontSz" fact="0.1"/>
                    <dgm:constr type="lMarg" refType="primFontSz" fact="0.1"/>
                    <dgm:constr type="rMarg" refType="primFontSz" fact="0.1"/>
                  </dgm:constrLst>
                  <dgm:ruleLst>
                    <dgm:rule type="primFontSz" val="5" fact="NaN" max="NaN"/>
                  </dgm:ruleLst>
                </dgm:layoutNode>
              </dgm:layoutNode>
              <dgm:layoutNode name="dummya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b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layoutNode name="dummyc">
                <dgm:alg type="sp"/>
                <dgm:shape xmlns:r="http://schemas.openxmlformats.org/officeDocument/2006/relationships" r:blip="">
                  <dgm:adjLst/>
                </dgm:shape>
                <dgm:presOf/>
                <dgm:constrLst>
                  <dgm:constr type="h" refType="w"/>
                </dgm:constrLst>
                <dgm:ruleLst/>
              </dgm:layoutNode>
              <dgm:forEach name="sibTransForEach1" axis="followSib" ptType="sibTrans" hideLastTrans="0" cnt="1">
                <dgm:layoutNode name="singleconn" styleLbl="sibTrans2D1">
                  <dgm:alg type="conn">
                    <dgm:param type="connRout" val="longCurve"/>
                    <dgm:param type="begPts" val="bCtr"/>
                    <dgm:param type="endPts" val="tCtr"/>
                    <dgm:param type="begSty" val="noArr"/>
                    <dgm:param type="endSty" val="noArr"/>
                    <dgm:param type="srcNode" val="dummyConnPt"/>
                    <dgm:param type="dstNode" val="dummyConnPt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</dgm:if>
            <dgm:else name="Name25"/>
          </dgm:choose>
        </dgm:forEach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1/layout/HexagonRadial">
  <dgm:title val="Hexagon Radial"/>
  <dgm:desc val="Use to show a sequential process that relates to a central idea or theme. Limited to six Level 2 shapes. Works best with small amounts of text. Unused text does not appear, but remains available if you switch layouts."/>
  <dgm:catLst>
    <dgm:cat type="cycle" pri="8500"/>
    <dgm:cat type="officeonline" pri="90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  <dgm:pt modelId="15">
          <dgm:prSet phldr="1"/>
        </dgm:pt>
        <dgm:pt modelId="16">
          <dgm:prSet phldr="1"/>
        </dgm:pt>
      </dgm:ptLst>
      <dgm:cxnLst>
        <dgm:cxn modelId="40" srcId="0" destId="10" srcOrd="0" destOrd="0"/>
        <dgm:cxn modelId="50" srcId="10" destId="11" srcOrd="0" destOrd="0"/>
        <dgm:cxn modelId="60" srcId="10" destId="12" srcOrd="0" destOrd="0"/>
        <dgm:cxn modelId="70" srcId="10" destId="13" srcOrd="0" destOrd="0"/>
        <dgm:cxn modelId="80" srcId="10" destId="14" srcOrd="0" destOrd="0"/>
        <dgm:cxn modelId="90" srcId="10" destId="15" srcOrd="0" destOrd="0"/>
        <dgm:cxn modelId="100" srcId="10" destId="16" srcOrd="0" destOrd="0"/>
      </dgm:cxnLst>
      <dgm:bg/>
      <dgm:whole/>
    </dgm:dataModel>
  </dgm:clrData>
  <dgm:layoutNode name="Name0">
    <dgm:varLst>
      <dgm:chMax val="1"/>
      <dgm:chPref val="1"/>
      <dgm:dir/>
      <dgm:animOne val="branch"/>
      <dgm:animLvl val="lvl"/>
    </dgm:varLst>
    <dgm:shape xmlns:r="http://schemas.openxmlformats.org/officeDocument/2006/relationships" r:blip="">
      <dgm:adjLst/>
    </dgm:shape>
    <dgm:choose name="Name1">
      <dgm:if name="Name2" func="var" arg="dir" op="equ" val="norm">
        <dgm:choose name="Name3">
          <dgm:if name="Name4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5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l" for="ch" forName="Accent1" refType="w" fact="0.168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l" for="ch" forName="Parent" refType="w" fact="0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6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l" for="ch" forName="Accent2" refType="w" fact="0.6413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Parent" refType="w" fact="0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l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7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l" for="ch" forName="Accent3" refType="w" fact="0.4573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l" for="ch" forName="Accent2" refType="w" fact="0.6413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3" refType="w" fact="0.0554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l" for="ch" forName="Parent" refType="w" fact="0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l" for="ch" forName="Child1" refType="w" fact="0.5073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l" for="ch" forName="Child2" refType="w" fact="0.5073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8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l" for="ch" forName="Accent4" refType="w" fact="0.4573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l" for="ch" forName="Accent3" refType="w" fact="0.6413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l" for="ch" forName="Accent2" refType="w" fact="0.376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0554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l" for="ch" forName="Parent" refType="w" fact="0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l" for="ch" forName="Child2" refType="w" fact="0.5073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l" for="ch" forName="Child3" refType="w" fact="0.5073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l" for="ch" forName="Child1" refType="w" fact="0.0554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9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0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l" for="ch" forName="Accent6" refType="w" fact="0.0934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l" for="ch" forName="Accent5" refType="w" fact="0.2858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l" for="ch" forName="Accent4" refType="w" fact="0.612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l" for="ch" forName="Accent3" refType="w" fact="0.743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l" for="ch" forName="Accent2" refType="w" fact="0.5542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l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l" for="ch" forName="Child4" refType="w" fact="0.3246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l" for="ch" forName="Parent" refType="w" fact="0.28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l" for="ch" forName="Child2" refType="w" fact="0.6477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l" for="ch" forName="Child3" refType="w" fact="0.6477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l" for="ch" forName="Child5" refType="w" fact="0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l" for="ch" forName="Child6" refType="w" fact="0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l" for="ch" forName="Child1" refType="w" fact="0.3246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if>
      <dgm:else name="Name11">
        <dgm:choose name="Name12">
          <dgm:if name="Name13" axis="ch ch" ptType="node node" st="1 1" cnt="1 0" func="cnt" op="equ" val="0">
            <dgm:alg type="composite">
              <dgm:param type="ar" val="1.1561"/>
            </dgm:alg>
            <dgm:constrLst>
              <dgm:constr type="primFontSz" for="des" forName="Parent" val="65"/>
              <dgm:constr type="l" for="ch" forName="Parent" refType="w" fact="0"/>
              <dgm:constr type="t" for="ch" forName="Parent" refType="h" fact="0"/>
              <dgm:constr type="w" for="ch" forName="Parent" refType="w"/>
              <dgm:constr type="h" for="ch" forName="Parent" refType="h"/>
            </dgm:constrLst>
          </dgm:if>
          <dgm:if name="Name14" axis="ch ch" ptType="node node" st="1 1" cnt="1 0" func="cnt" op="lte" val="1">
            <dgm:alg type="composite">
              <dgm:param type="ar" val="1.36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r" for="ch" forName="Accent1" refType="w" fact="0.8315"/>
              <dgm:constr type="t" for="ch" forName="Accent1" refType="h" fact="0.2946"/>
              <dgm:constr type="w" for="ch" forName="Accent1" refType="w" fact="0.462"/>
              <dgm:constr type="h" for="ch" forName="Accent1" refType="h" fact="0.5472"/>
              <dgm:constr type="r" for="ch" forName="Parent" refType="w"/>
              <dgm:constr type="t" for="ch" forName="Parent" refType="h" fact="0.2885"/>
              <dgm:constr type="w" for="ch" forName="Parent" refType="w" fact="0.6013"/>
              <dgm:constr type="h" for="ch" forName="Parent" refType="h" fact="0.7115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5831"/>
            </dgm:constrLst>
          </dgm:if>
          <dgm:if name="Name15" axis="ch ch" ptType="node node" st="1 1" cnt="1 0" func="cnt" op="equ" val="2">
            <dgm:alg type="composite">
              <dgm:param type="ar" val="1.0619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2" refType="primFontSz" refFor="des" refForName="Child1" op="equ"/>
              <dgm:constr type="r" for="ch" forName="Accent2" refType="w" fact="0.3587"/>
              <dgm:constr type="t" for="ch" forName="Accent2" refType="h" fact="0.3477"/>
              <dgm:constr type="w" for="ch" forName="Accent2" refType="w" fact="0.2269"/>
              <dgm:constr type="h" for="ch" forName="Accent2" refType="h" fact="0.2076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Parent" refType="w"/>
              <dgm:constr type="t" for="ch" forName="Parent" refType="h" fact="0.2239"/>
              <dgm:constr type="w" for="ch" forName="Parent" refType="w" fact="0.6013"/>
              <dgm:constr type="h" for="ch" forName="Parent" refType="h" fact="0.5523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4527"/>
              <dgm:constr type="r" for="ch" forName="Child2" refType="w" fact="0.5073"/>
              <dgm:constr type="t" for="ch" forName="Child2" refType="h" fact="0.5473"/>
              <dgm:constr type="w" for="ch" forName="Child2" refType="w" fact="0.4927"/>
              <dgm:constr type="h" for="ch" forName="Child2" refType="h" fact="0.4527"/>
            </dgm:constrLst>
          </dgm:if>
          <dgm:if name="Name16" axis="ch ch" ptType="node node" st="1 1" cnt="1 0" func="cnt" op="equ" val="3">
            <dgm:alg type="composite">
              <dgm:param type="ar" val="0.8305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r" for="ch" forName="Accent3" refType="w" fact="0.5427"/>
              <dgm:constr type="t" for="ch" forName="Accent3" refType="h" fact="0.6145"/>
              <dgm:constr type="w" for="ch" forName="Accent3" refType="w" fact="0.2269"/>
              <dgm:constr type="h" for="ch" forName="Accent3" refType="h" fact="0.1623"/>
              <dgm:constr type="r" for="ch" forName="Accent2" refType="w" fact="0.3587"/>
              <dgm:constr type="t" for="ch" forName="Accent2" refType="h" fact="0.2719"/>
              <dgm:constr type="w" for="ch" forName="Accent2" refType="w" fact="0.2269"/>
              <dgm:constr type="h" for="ch" forName="Accent2" refType="h" fact="0.162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3" refType="w" fact="0.9446"/>
              <dgm:constr type="t" for="ch" forName="Child3" refType="h" fact="0.646"/>
              <dgm:constr type="w" for="ch" forName="Child3" refType="w" fact="0.4927"/>
              <dgm:constr type="h" for="ch" forName="Child3" refType="h" fact="0.354"/>
              <dgm:constr type="r" for="ch" forName="Parent" refType="w"/>
              <dgm:constr type="t" for="ch" forName="Parent" refType="h" fact="0.1751"/>
              <dgm:constr type="w" for="ch" forName="Parent" refType="w" fact="0.6013"/>
              <dgm:constr type="h" for="ch" forName="Parent" refType="h" fact="0.4319"/>
              <dgm:constr type="r" for="ch" forName="Child1" refType="w" fact="0.4927"/>
              <dgm:constr type="t" for="ch" forName="Child1" refType="h" fact="0"/>
              <dgm:constr type="w" for="ch" forName="Child1" refType="w" fact="0.4927"/>
              <dgm:constr type="h" for="ch" forName="Child1" refType="h" fact="0.354"/>
              <dgm:constr type="r" for="ch" forName="Child2" refType="w" fact="0.4927"/>
              <dgm:constr type="t" for="ch" forName="Child2" refType="h" fact="0.428"/>
              <dgm:constr type="w" for="ch" forName="Child2" refType="w" fact="0.4927"/>
              <dgm:constr type="h" for="ch" forName="Child2" refType="h" fact="0.354"/>
            </dgm:constrLst>
          </dgm:if>
          <dgm:if name="Name17" axis="ch ch" ptType="node node" st="1 1" cnt="1 0" func="cnt" op="equ" val="4">
            <dgm:alg type="composite">
              <dgm:param type="ar" val="0.682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r" for="ch" forName="Accent4" refType="w" fact="0.5427"/>
              <dgm:constr type="t" for="ch" forName="Accent4" refType="h" fact="0.6834"/>
              <dgm:constr type="w" for="ch" forName="Accent4" refType="w" fact="0.2269"/>
              <dgm:constr type="h" for="ch" forName="Accent4" refType="h" fact="0.1333"/>
              <dgm:constr type="r" for="ch" forName="Accent3" refType="w" fact="0.3587"/>
              <dgm:constr type="t" for="ch" forName="Accent3" refType="h" fact="0.4021"/>
              <dgm:constr type="w" for="ch" forName="Accent3" refType="w" fact="0.2269"/>
              <dgm:constr type="h" for="ch" forName="Accent3" refType="h" fact="0.1333"/>
              <dgm:constr type="r" for="ch" forName="Accent2" refType="w" fact="0.6235"/>
              <dgm:constr type="t" for="ch" forName="Accent2" refType="h" fact="0.1529"/>
              <dgm:constr type="w" for="ch" forName="Accent2" refType="w" fact="0.2269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9446"/>
              <dgm:constr type="t" for="ch" forName="Child4" refType="h" fact="0.7093"/>
              <dgm:constr type="w" for="ch" forName="Child4" refType="w" fact="0.4927"/>
              <dgm:constr type="h" for="ch" forName="Child4" refType="h" fact="0.2907"/>
              <dgm:constr type="r" for="ch" forName="Parent" refType="w"/>
              <dgm:constr type="t" for="ch" forName="Parent" refType="h" fact="0.3226"/>
              <dgm:constr type="w" for="ch" forName="Parent" refType="w" fact="0.6013"/>
              <dgm:constr type="h" for="ch" forName="Parent" refType="h" fact="0.3547"/>
              <dgm:constr type="r" for="ch" forName="Child2" refType="w" fact="0.4927"/>
              <dgm:constr type="t" for="ch" forName="Child2" refType="h" fact="0.1788"/>
              <dgm:constr type="w" for="ch" forName="Child2" refType="w" fact="0.4927"/>
              <dgm:constr type="h" for="ch" forName="Child2" refType="h" fact="0.2907"/>
              <dgm:constr type="r" for="ch" forName="Child3" refType="w" fact="0.4927"/>
              <dgm:constr type="t" for="ch" forName="Child3" refType="h" fact="0.5303"/>
              <dgm:constr type="w" for="ch" forName="Child3" refType="w" fact="0.4927"/>
              <dgm:constr type="h" for="ch" forName="Child3" refType="h" fact="0.2907"/>
              <dgm:constr type="r" for="ch" forName="Child1" refType="w" fact="0.9446"/>
              <dgm:constr type="t" for="ch" forName="Child1" refType="h" fact="0"/>
              <dgm:constr type="w" for="ch" forName="Child1" refType="w" fact="0.4927"/>
              <dgm:constr type="h" for="ch" forName="Child1" refType="h" fact="0.2907"/>
            </dgm:constrLst>
          </dgm:if>
          <dgm:if name="Name18" axis="ch ch" ptType="node node" st="1 1" cnt="1 0" func="cnt" op="equ" val="5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if>
          <dgm:else name="Name19">
            <dgm:alg type="composite">
              <dgm:param type="ar" val="0.9538"/>
            </dgm:alg>
            <dgm:constrLst>
              <dgm:constr type="primFontSz" for="des" forName="Parent" val="65"/>
              <dgm:constr type="primFontSz" for="des" forName="Child1" val="65"/>
              <dgm:constr type="primFontSz" for="des" forName="Child1" refType="primFontSz" refFor="des" refForName="Parent" op="lte"/>
              <dgm:constr type="primFontSz" for="des" forName="Child2" refType="primFontSz" refFor="des" refForName="Parent" op="lte"/>
              <dgm:constr type="primFontSz" for="des" forName="Child3" refType="primFontSz" refFor="des" refForName="Parent" op="lte"/>
              <dgm:constr type="primFontSz" for="des" forName="Child4" refType="primFontSz" refFor="des" refForName="Parent" op="lte"/>
              <dgm:constr type="primFontSz" for="des" forName="Child5" refType="primFontSz" refFor="des" refForName="Parent" op="lte"/>
              <dgm:constr type="primFontSz" for="des" forName="Child6" refType="primFontSz" refFor="des" refForName="Parent" op="lte"/>
              <dgm:constr type="primFontSz" for="des" forName="Child7" refType="primFontSz" refFor="des" refForName="Parent" op="lte"/>
              <dgm:constr type="primFontSz" for="des" forName="Child2" refType="primFontSz" refFor="des" refForName="Child1" op="equ"/>
              <dgm:constr type="primFontSz" for="des" forName="Child3" refType="primFontSz" refFor="des" refForName="Child1" op="equ"/>
              <dgm:constr type="primFontSz" for="des" forName="Child4" refType="primFontSz" refFor="des" refForName="Child1" op="equ"/>
              <dgm:constr type="primFontSz" for="des" forName="Child5" refType="primFontSz" refFor="des" refForName="Child1" op="equ"/>
              <dgm:constr type="primFontSz" for="des" forName="Child6" refType="primFontSz" refFor="des" refForName="Child1" op="equ"/>
              <dgm:constr type="primFontSz" for="des" forName="Child7" refType="primFontSz" refFor="des" refForName="Child1" op="equ"/>
              <dgm:constr type="primFontSz" for="des" ptType="node" op="equ" val="65"/>
              <dgm:constr type="r" for="ch" forName="Accent6" refType="w" fact="0.9066"/>
              <dgm:constr type="t" for="ch" forName="Accent6" refType="h" fact="0.4635"/>
              <dgm:constr type="w" for="ch" forName="Accent6" refType="w" fact="0.1622"/>
              <dgm:constr type="h" for="ch" forName="Accent6" refType="h" fact="0.1333"/>
              <dgm:constr type="r" for="ch" forName="Accent5" refType="w" fact="0.7142"/>
              <dgm:constr type="t" for="ch" forName="Accent5" refType="h" fact="0.7126"/>
              <dgm:constr type="w" for="ch" forName="Accent5" refType="w" fact="0.1622"/>
              <dgm:constr type="h" for="ch" forName="Accent5" refType="h" fact="0.1333"/>
              <dgm:constr type="r" for="ch" forName="Accent4" refType="w" fact="0.388"/>
              <dgm:constr type="t" for="ch" forName="Accent4" refType="h" fact="0.6834"/>
              <dgm:constr type="w" for="ch" forName="Accent4" refType="w" fact="0.1622"/>
              <dgm:constr type="h" for="ch" forName="Accent4" refType="h" fact="0.1333"/>
              <dgm:constr type="r" for="ch" forName="Accent3" refType="w" fact="0.2565"/>
              <dgm:constr type="t" for="ch" forName="Accent3" refType="h" fact="0.4021"/>
              <dgm:constr type="w" for="ch" forName="Accent3" refType="w" fact="0.1622"/>
              <dgm:constr type="h" for="ch" forName="Accent3" refType="h" fact="0.1333"/>
              <dgm:constr type="r" for="ch" forName="Accent2" refType="w" fact="0.4458"/>
              <dgm:constr type="t" for="ch" forName="Accent2" refType="h" fact="0.1529"/>
              <dgm:constr type="w" for="ch" forName="Accent2" refType="w" fact="0.1622"/>
              <dgm:constr type="h" for="ch" forName="Accent2" refType="h" fact="0.1333"/>
              <dgm:constr type="r" for="ch" forName="Accent1" refType="w" fact="0"/>
              <dgm:constr type="t" for="ch" forName="Accent1" refType="h" fact="0"/>
              <dgm:constr type="w" for="ch" forName="Accent1" refType="w" fact="0"/>
              <dgm:constr type="h" for="ch" forName="Accent1" refType="h" fact="0"/>
              <dgm:constr type="r" for="ch" forName="Child4" refType="w" fact="0.6754"/>
              <dgm:constr type="t" for="ch" forName="Child4" refType="h" fact="0.7093"/>
              <dgm:constr type="w" for="ch" forName="Child4" refType="w" fact="0.3523"/>
              <dgm:constr type="h" for="ch" forName="Child4" refType="h" fact="0.2907"/>
              <dgm:constr type="r" for="ch" forName="Parent" refType="w" fact="0.715"/>
              <dgm:constr type="t" for="ch" forName="Parent" refType="h" fact="0.3226"/>
              <dgm:constr type="w" for="ch" forName="Parent" refType="w" fact="0.4299"/>
              <dgm:constr type="h" for="ch" forName="Parent" refType="h" fact="0.3547"/>
              <dgm:constr type="r" for="ch" forName="Child2" refType="w" fact="0.3523"/>
              <dgm:constr type="t" for="ch" forName="Child2" refType="h" fact="0.1788"/>
              <dgm:constr type="w" for="ch" forName="Child2" refType="w" fact="0.3523"/>
              <dgm:constr type="h" for="ch" forName="Child2" refType="h" fact="0.2907"/>
              <dgm:constr type="r" for="ch" forName="Child3" refType="w" fact="0.3523"/>
              <dgm:constr type="t" for="ch" forName="Child3" refType="h" fact="0.5303"/>
              <dgm:constr type="w" for="ch" forName="Child3" refType="w" fact="0.3523"/>
              <dgm:constr type="h" for="ch" forName="Child3" refType="h" fact="0.2907"/>
              <dgm:constr type="r" for="ch" forName="Child5" refType="w"/>
              <dgm:constr type="t" for="ch" forName="Child5" refType="h" fact="0.5305"/>
              <dgm:constr type="w" for="ch" forName="Child5" refType="w" fact="0.3523"/>
              <dgm:constr type="h" for="ch" forName="Child5" refType="h" fact="0.2907"/>
              <dgm:constr type="r" for="ch" forName="Child6" refType="w"/>
              <dgm:constr type="t" for="ch" forName="Child6" refType="h" fact="0.1784"/>
              <dgm:constr type="w" for="ch" forName="Child6" refType="w" fact="0.3523"/>
              <dgm:constr type="h" for="ch" forName="Child6" refType="h" fact="0.2907"/>
              <dgm:constr type="r" for="ch" forName="Child1" refType="w" fact="0.6754"/>
              <dgm:constr type="t" for="ch" forName="Child1" refType="h" fact="0"/>
              <dgm:constr type="w" for="ch" forName="Child1" refType="w" fact="0.3523"/>
              <dgm:constr type="h" for="ch" forName="Child1" refType="h" fact="0.2907"/>
            </dgm:constrLst>
          </dgm:else>
        </dgm:choose>
      </dgm:else>
    </dgm:choose>
    <dgm:forEach name="wrapper" axis="self" ptType="parTrans">
      <dgm:forEach name="accentRepeat" axis="self">
        <dgm:layoutNode name="Accent" styleLbl="bgShp">
          <dgm:alg type="sp"/>
          <dgm:shape xmlns:r="http://schemas.openxmlformats.org/officeDocument/2006/relationships" type="hexagon" r:blip="" zOrderOff="-2">
            <dgm:adjLst>
              <dgm:adj idx="1" val="0.289"/>
              <dgm:adj idx="2" val="1.1547"/>
            </dgm:adjLst>
          </dgm:shape>
          <dgm:presOf/>
        </dgm:layoutNode>
      </dgm:forEach>
    </dgm:forEach>
    <dgm:forEach name="Name20" axis="ch" ptType="node" cnt="1">
      <dgm:layoutNode name="Parent" styleLbl="node0">
        <dgm:varLst>
          <dgm:chMax val="6"/>
          <dgm:chPref val="6"/>
        </dgm:varLst>
        <dgm:alg type="tx"/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self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1" axis="ch ch" ptType="node node" st="1 1" cnt="1 1">
      <dgm:layoutNode name="Accent1">
        <dgm:alg type="sp"/>
        <dgm:shape xmlns:r="http://schemas.openxmlformats.org/officeDocument/2006/relationships" r:blip="" zOrderOff="-2">
          <dgm:adjLst/>
        </dgm:shape>
        <dgm:presOf/>
        <dgm:constrLst/>
        <dgm:forEach name="Name22" ref="accentRepeat"/>
      </dgm:layoutNode>
      <dgm:layoutNode name="Child1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3" axis="ch ch" ptType="node node" st="1 2" cnt="1 1">
      <dgm:layoutNode name="Accent2">
        <dgm:alg type="sp"/>
        <dgm:shape xmlns:r="http://schemas.openxmlformats.org/officeDocument/2006/relationships" r:blip="" zOrderOff="-2">
          <dgm:adjLst/>
        </dgm:shape>
        <dgm:presOf/>
        <dgm:constrLst/>
        <dgm:forEach name="Name24" ref="accentRepeat"/>
      </dgm:layoutNode>
      <dgm:layoutNode name="Child2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5" axis="ch ch" ptType="node node" st="1 3" cnt="1 1">
      <dgm:layoutNode name="Accent3">
        <dgm:alg type="sp"/>
        <dgm:shape xmlns:r="http://schemas.openxmlformats.org/officeDocument/2006/relationships" r:blip="" zOrderOff="-2">
          <dgm:adjLst/>
        </dgm:shape>
        <dgm:presOf/>
        <dgm:constrLst/>
        <dgm:forEach name="Name26" ref="accentRepeat"/>
      </dgm:layoutNode>
      <dgm:layoutNode name="Child3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7" axis="ch ch" ptType="node node" st="1 4" cnt="1 1">
      <dgm:layoutNode name="Accent4">
        <dgm:alg type="sp"/>
        <dgm:shape xmlns:r="http://schemas.openxmlformats.org/officeDocument/2006/relationships" r:blip="">
          <dgm:adjLst/>
        </dgm:shape>
        <dgm:presOf/>
        <dgm:constrLst/>
        <dgm:forEach name="Name28" ref="accentRepeat"/>
      </dgm:layoutNode>
      <dgm:layoutNode name="Child4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29" axis="ch ch" ptType="node node" st="1 5" cnt="1 1">
      <dgm:layoutNode name="Accent5">
        <dgm:alg type="sp"/>
        <dgm:shape xmlns:r="http://schemas.openxmlformats.org/officeDocument/2006/relationships" r:blip="">
          <dgm:adjLst/>
        </dgm:shape>
        <dgm:presOf/>
        <dgm:constrLst/>
        <dgm:forEach name="Name30" ref="accentRepeat"/>
      </dgm:layoutNode>
      <dgm:layoutNode name="Child5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31" axis="ch ch" ptType="node node" st="1 6" cnt="1 1">
      <dgm:layoutNode name="Accent6">
        <dgm:alg type="sp"/>
        <dgm:shape xmlns:r="http://schemas.openxmlformats.org/officeDocument/2006/relationships" r:blip="">
          <dgm:adjLst/>
        </dgm:shape>
        <dgm:presOf/>
        <dgm:constrLst/>
        <dgm:forEach name="Name32" ref="accentRepeat"/>
      </dgm:layoutNode>
      <dgm:layoutNode name="Child6" styleLbl="node1">
        <dgm:varLst>
          <dgm:chMax val="0"/>
          <dgm:chPref val="0"/>
          <dgm:bulletEnabled val="1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hexagon" r:blip="">
          <dgm:adjLst>
            <dgm:adj idx="1" val="0.2857"/>
            <dgm:adj idx="2" val="1.1547"/>
          </dgm:adjLst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List6">
  <dgm:title val=""/>
  <dgm:desc val=""/>
  <dgm:catLst>
    <dgm:cat type="process" pri="22000"/>
    <dgm:cat type="list" pri="1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w" for="ch" forName="linNode" refType="w"/>
      <dgm:constr type="h" for="ch" forName="linNode" refType="h"/>
      <dgm:constr type="h" for="ch" forName="spacing" refType="h" refFor="ch" refForName="linNode" fact="0.1"/>
      <dgm:constr type="primFontSz" for="des" forName="parentShp" op="equ" val="65"/>
      <dgm:constr type="primFontSz" for="des" forName="childShp" op="equ" val="65"/>
    </dgm:constrLst>
    <dgm:ruleLst/>
    <dgm:forEach name="Name1" axis="ch" ptType="node">
      <dgm:layoutNode name="linNode">
        <dgm:choose name="Name2">
          <dgm:if name="Name3" func="var" arg="dir" op="equ" val="norm">
            <dgm:alg type="lin">
              <dgm:param type="linDir" val="fromL"/>
            </dgm:alg>
          </dgm:if>
          <dgm:else name="Name4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if>
          <dgm:else name="Name7">
            <dgm:constrLst>
              <dgm:constr type="w" for="ch" forName="parentShp" refType="w" fact="0.4"/>
              <dgm:constr type="h" for="ch" forName="parentShp" refType="h"/>
              <dgm:constr type="w" for="ch" forName="childShp" refType="w" fact="0.6"/>
              <dgm:constr type="h" for="ch" forName="childShp" refType="h" refFor="ch" refForName="parentShp"/>
            </dgm:constrLst>
          </dgm:else>
        </dgm:choose>
        <dgm:ruleLst/>
        <dgm:layoutNode name="parentShp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childShp" styleLbl="bgAccFollowNode1">
          <dgm:varLst>
            <dgm:bulletEnabled val="1"/>
          </dgm:varLst>
          <dgm:alg type="tx">
            <dgm:param type="stBulletLvl" val="1"/>
          </dgm:alg>
          <dgm:choose name="Name8">
            <dgm:if name="Name9" func="var" arg="dir" op="equ" val="norm">
              <dgm:shape xmlns:r="http://schemas.openxmlformats.org/officeDocument/2006/relationships" type="rightArrow" r:blip="" zOrderOff="-2">
                <dgm:adjLst>
                  <dgm:adj idx="1" val="0.75"/>
                </dgm:adjLst>
              </dgm:shape>
            </dgm:if>
            <dgm:else name="Name10">
              <dgm:shape xmlns:r="http://schemas.openxmlformats.org/officeDocument/2006/relationships" rot="180" type="rightArrow" r:blip="" zOrderOff="-2">
                <dgm:adjLst>
                  <dgm:adj idx="1" val="0.7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forEach name="Name11" axis="followSib" ptType="sibTrans" cnt="1">
        <dgm:layoutNode name="spacing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hProcess10">
  <dgm:title val=""/>
  <dgm:desc val=""/>
  <dgm:catLst>
    <dgm:cat type="process" pri="3000"/>
    <dgm:cat type="picture" pri="30000"/>
    <dgm:cat type="pictureconvert" pri="3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osite" refType="w"/>
      <dgm:constr type="w" for="ch" ptType="sibTrans" refType="w" refFor="ch" refForName="composite" op="equ" fact="0.3333"/>
      <dgm:constr type="primFontSz" for="des" forName="txNode" op="equ" val="65"/>
      <dgm:constr type="primFontSz" for="des" forName="connTx" op="equ" val="55"/>
      <dgm:constr type="primFontSz" for="des" forName="connTx" refType="primFontSz" refFor="des" refForName="txNode" op="lte" fact="0.8"/>
    </dgm:constrLst>
    <dgm:ruleLst/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5">
          <dgm:if name="Name6" func="var" arg="dir" op="equ" val="norm">
            <dgm:constrLst>
              <dgm:constr type="l" for="ch" forName="imagSh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 refType="w" fact="0.14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if>
          <dgm:else name="Name7">
            <dgm:constrLst>
              <dgm:constr type="l" for="ch" forName="imagSh" refType="w" fact="0.14"/>
              <dgm:constr type="w" for="ch" forName="imagSh" refType="w" fact="0.86"/>
              <dgm:constr type="t" for="ch" forName="imagSh"/>
              <dgm:constr type="h" for="ch" forName="imagSh" refType="w" refFor="ch" refForName="imagSh"/>
              <dgm:constr type="l" for="ch" forName="txNode"/>
              <dgm:constr type="w" for="ch" forName="txNode" refType="w" refFor="ch" refForName="imagSh"/>
              <dgm:constr type="t" for="ch" forName="txNode" refType="h" refFor="ch" refForName="imagSh" fact="0.6"/>
              <dgm:constr type="h" for="ch" forName="txNode" refType="h" refFor="ch" refForName="imagSh"/>
            </dgm:constrLst>
          </dgm:else>
        </dgm:choose>
        <dgm:ruleLst/>
        <dgm:layoutNode name="imagSh" styleLbl="bgImgPlace1">
          <dgm:alg type="sp"/>
          <dgm:shape xmlns:r="http://schemas.openxmlformats.org/officeDocument/2006/relationships" type="roundRect" r:blip="" blipPhldr="1">
            <dgm:adjLst>
              <dgm:adj idx="1" val="0.1"/>
            </dgm:adjLst>
          </dgm:shape>
          <dgm:presOf/>
          <dgm:constrLst/>
          <dgm:ruleLst/>
        </dgm:layoutNode>
        <dgm:layoutNode name="txNode" styleLbl="node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desOrSelf" ptType="node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  <dgm:param type="srcNode" val="imagSh"/>
            <dgm:param type="dstNode" val="imagSh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35"/>
            <dgm:constr type="endPad" refType="connDist" fact="0.3"/>
          </dgm:constrLst>
          <dgm:ruleLst/>
          <dgm:layoutNode name="connTx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PlusandMinus">
  <dgm:title val=""/>
  <dgm:desc val=""/>
  <dgm:catLst>
    <dgm:cat type="relationship" pri="3600"/>
  </dgm:catLst>
  <dgm:samp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20">
          <dgm:prSet phldr="1"/>
        </dgm:pt>
      </dgm:ptLst>
      <dgm:cxnLst>
        <dgm:cxn modelId="30" srcId="0" destId="10" srcOrd="0" destOrd="0"/>
        <dgm:cxn modelId="40" srcId="0" destId="20" srcOrd="1" destOrd="0"/>
      </dgm:cxnLst>
      <dgm:bg/>
      <dgm:whole/>
    </dgm:dataModel>
  </dgm:clrData>
  <dgm:layoutNode name="Name0">
    <dgm:varLst>
      <dgm:chMax val="2"/>
      <dgm:chPref val="2"/>
      <dgm:dir/>
      <dgm:animOne/>
      <dgm:resizeHandles val="exact"/>
    </dgm:varLst>
    <dgm:alg type="composite">
      <dgm:param type="ar" val="1.8238"/>
    </dgm:alg>
    <dgm:shape xmlns:r="http://schemas.openxmlformats.org/officeDocument/2006/relationships" r:blip="">
      <dgm:adjLst/>
    </dgm:shape>
    <dgm:choose name="Name1">
      <dgm:if name="Name2" func="var" arg="dir" op="equ" val="norm">
        <dgm:constrLst>
          <dgm:constr type="primFontSz" for="des" ptType="node" op="equ" val="65"/>
          <dgm:constr type="l" for="ch" forName="Background" refType="w" fact="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l" for="ch" forName="ParentText1" refType="w" fact="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l" for="ch" forName="ParentText2" refType="w" fact="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l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l" for="ch" forName="Minus" refType="w" fact="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l" for="ch" forName="Divider" refType="w" fact="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if>
      <dgm:else name="Name3">
        <dgm:constrLst>
          <dgm:constr type="primFontSz" for="des" ptType="node" op="equ" val="65"/>
          <dgm:constr type="r" for="ch" forName="Background" refType="w" fact="-0.09"/>
          <dgm:constr type="t" for="ch" forName="Background" refType="h" fact="0.1641"/>
          <dgm:constr type="w" for="ch" forName="Background" refType="w" fact="0.87"/>
          <dgm:constr type="h" for="ch" forName="Background" refType="h" fact="0.82"/>
          <dgm:constr type="r" for="ch" forName="ParentText1" refType="w" fact="-0.116"/>
          <dgm:constr type="t" for="ch" forName="ParentText1" refType="h" fact="0.26"/>
          <dgm:constr type="w" for="ch" forName="ParentText1" refType="w" fact="0.404"/>
          <dgm:constr type="h" for="ch" forName="ParentText1" refType="h" fact="0.7015"/>
          <dgm:constr type="r" for="ch" forName="ParentText2" refType="w" fact="-0.529"/>
          <dgm:constr type="t" for="ch" forName="ParentText2" refType="h" fact="0.26"/>
          <dgm:constr type="w" for="ch" forName="ParentText2" refType="w" fact="0.404"/>
          <dgm:constr type="h" for="ch" forName="ParentText2" refType="h" fact="0.7015"/>
          <dgm:constr type="r" for="ch" forName="Plus" refType="w" fact="0"/>
          <dgm:constr type="t" for="ch" forName="Plus" refType="h" fact="0"/>
          <dgm:constr type="w" for="ch" forName="Plus" refType="w" fact="0.17"/>
          <dgm:constr type="h" for="ch" forName="Plus" refType="w" refFor="ch" refForName="Plus"/>
          <dgm:constr type="r" for="ch" forName="Minus" refType="w" fact="-0.84"/>
          <dgm:constr type="t" for="ch" forName="Minus" refType="h" fact="0.1115"/>
          <dgm:constr type="w" for="ch" forName="Minus" refType="w" fact="0.16"/>
          <dgm:constr type="h" for="ch" forName="Minus" refType="h" fact="0.1"/>
          <dgm:constr type="r" for="ch" forName="Divider" refType="w" fact="-0.525"/>
          <dgm:constr type="t" for="ch" forName="Divider" refType="h" fact="0.2615"/>
          <dgm:constr type="w" for="ch" forName="Divider" refType="w" fact="0.0001"/>
          <dgm:constr type="h" for="ch" forName="Divider" refType="h" fact="0.67"/>
        </dgm:constrLst>
      </dgm:else>
    </dgm:choose>
    <dgm:layoutNode name="Background" styleLbl="bgImgPlace1">
      <dgm:alg type="sp"/>
      <dgm:shape xmlns:r="http://schemas.openxmlformats.org/officeDocument/2006/relationships" type="rect" r:blip="">
        <dgm:adjLst/>
      </dgm:shape>
      <dgm:presOf/>
    </dgm:layoutNode>
    <dgm:layoutNode name="ParentText1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1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arentText2" styleLbl="revTx">
      <dgm:varLst>
        <dgm:chMax val="0"/>
        <dgm:chPref val="0"/>
        <dgm:bulletEnabled val="1"/>
      </dgm:varLst>
      <dgm:alg type="tx">
        <dgm:param type="parTxLTRAlign" val="l"/>
        <dgm:param type="txAnchorVert" val="t"/>
      </dgm:alg>
      <dgm:shape xmlns:r="http://schemas.openxmlformats.org/officeDocument/2006/relationships" type="rect" r:blip="">
        <dgm:adjLst/>
      </dgm:shape>
      <dgm:presOf axis="ch desOrSelf" ptType="node node" st="2 1" cnt="1 0"/>
      <dgm:constrLst>
        <dgm:constr type="lMarg" refType="primFontSz" fact="0.15"/>
        <dgm:constr type="rMarg" refType="primFontSz" fact="0.15"/>
        <dgm:constr type="tMarg" refType="primFontSz" fact="0.15"/>
        <dgm:constr type="bMarg" refType="primFontSz" fact="0.15"/>
      </dgm:constrLst>
      <dgm:ruleLst>
        <dgm:rule type="primFontSz" val="5" fact="NaN" max="NaN"/>
      </dgm:ruleLst>
    </dgm:layoutNode>
    <dgm:layoutNode name="Plus" styleLbl="alignNode1">
      <dgm:alg type="sp"/>
      <dgm:shape xmlns:r="http://schemas.openxmlformats.org/officeDocument/2006/relationships" type="plus" r:blip="">
        <dgm:adjLst>
          <dgm:adj idx="1" val="0.3281"/>
        </dgm:adjLst>
      </dgm:shape>
      <dgm:presOf/>
    </dgm:layoutNode>
    <dgm:layoutNode name="Minus" styleLbl="alignNode1">
      <dgm:alg type="sp"/>
      <dgm:shape xmlns:r="http://schemas.openxmlformats.org/officeDocument/2006/relationships" type="rect" r:blip="">
        <dgm:adjLst/>
      </dgm:shape>
      <dgm:presOf/>
    </dgm:layoutNode>
    <dgm:layoutNode name="Divider" styleLbl="parChTrans1D1">
      <dgm:alg type="sp"/>
      <dgm:shape xmlns:r="http://schemas.openxmlformats.org/officeDocument/2006/relationships" type="line" r:blip="">
        <dgm:adjLst/>
      </dgm:shape>
      <dgm:presOf/>
    </dgm:layoutNod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3d3">
  <dgm:title val=""/>
  <dgm:desc val=""/>
  <dgm:catLst>
    <dgm:cat type="3D" pri="11300"/>
  </dgm:catLst>
  <dgm:scene3d>
    <a:camera prst="orthographicFront"/>
    <a:lightRig rig="threePt" dir="t"/>
  </dgm:scene3d>
  <dgm:styleLbl name="node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clear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182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ibTrans2D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>
        <a:rot lat="0" lon="0" rev="0"/>
      </a:camera>
      <a:lightRig rig="contrasting" dir="t">
        <a:rot lat="0" lon="0" rev="1200000"/>
      </a:lightRig>
    </dgm:scene3d>
    <dgm:sp3d z="10000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2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3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2D4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parChTrans1D1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>
        <a:rot lat="0" lon="0" rev="0"/>
      </a:camera>
      <a:lightRig rig="contrasting" dir="t">
        <a:rot lat="0" lon="0" rev="1200000"/>
      </a:lightRig>
    </dgm:scene3d>
    <dgm:sp3d z="-110000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2700" prstMaterial="flat">
      <a:bevelT w="177800" h="2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>
        <a:rot lat="0" lon="0" rev="0"/>
      </a:camera>
      <a:lightRig rig="contrasting" dir="t">
        <a:rot lat="0" lon="0" rev="1200000"/>
      </a:lightRig>
    </dgm:scene3d>
    <dgm:sp3d z="-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>
        <a:rot lat="0" lon="0" rev="0"/>
      </a:camera>
      <a:lightRig rig="contrasting" dir="t">
        <a:rot lat="0" lon="0" rev="1200000"/>
      </a:lightRig>
    </dgm:scene3d>
    <dgm:sp3d z="-300000" prstMaterial="plastic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>
        <a:rot lat="0" lon="0" rev="0"/>
      </a:camera>
      <a:lightRig rig="contrasting" dir="t">
        <a:rot lat="0" lon="0" rev="1200000"/>
      </a:lightRig>
    </dgm:scene3d>
    <dgm:sp3d contourW="12700" prstMaterial="flat">
      <a:bevelT w="100800" h="154000"/>
      <a:bevelB w="1524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>
        <a:rot lat="0" lon="0" rev="0"/>
      </a:camera>
      <a:lightRig rig="contrasting" dir="t">
        <a:rot lat="0" lon="0" rev="1200000"/>
      </a:lightRig>
    </dgm:scene3d>
    <dgm:sp3d z="-152400" prstMaterial="matte"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>
        <a:rot lat="0" lon="0" rev="0"/>
      </a:camera>
      <a:lightRig rig="contrasting" dir="t">
        <a:rot lat="0" lon="0" rev="1200000"/>
      </a:lightRig>
    </dgm:scene3d>
    <dgm:sp3d z="300000" contourW="19050" prstMaterial="metal">
      <a:bevelT w="88900" h="203200"/>
      <a:bevelB w="165100" h="254000"/>
    </dgm:sp3d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87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64B9725-44EB-408E-A670-A66AE5FBBF1B}" type="datetime1">
              <a:rPr lang="en-US"/>
              <a:pPr>
                <a:defRPr/>
              </a:pPr>
              <a:t>5/19/2019</a:t>
            </a:fld>
            <a:endParaRPr lang="en-US" dirty="0"/>
          </a:p>
        </p:txBody>
      </p:sp>
      <p:sp>
        <p:nvSpPr>
          <p:cNvPr id="7987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987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8005E228-509B-414F-A9D0-D1C825059700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060372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png>
</file>

<file path=ppt/media/image20.jpg>
</file>

<file path=ppt/media/image21.jpg>
</file>

<file path=ppt/media/image22.png>
</file>

<file path=ppt/media/image23.jpeg>
</file>

<file path=ppt/media/image24.jpeg>
</file>

<file path=ppt/media/image25.jpg>
</file>

<file path=ppt/media/image26.png>
</file>

<file path=ppt/media/image27.jpg>
</file>

<file path=ppt/media/image28.jpg>
</file>

<file path=ppt/media/image29.jpg>
</file>

<file path=ppt/media/image3.png>
</file>

<file path=ppt/media/image30.jpg>
</file>

<file path=ppt/media/image31.jpeg>
</file>

<file path=ppt/media/image32.jpg>
</file>

<file path=ppt/media/image33.png>
</file>

<file path=ppt/media/image4.jpg>
</file>

<file path=ppt/media/image5.png>
</file>

<file path=ppt/media/image6.pn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50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1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B6F72C7C-C170-4C32-B42F-55464ECD45A1}" type="datetime1">
              <a:rPr lang="en-US"/>
              <a:pPr>
                <a:defRPr/>
              </a:pPr>
              <a:t>5/19/2019</a:t>
            </a:fld>
            <a:endParaRPr lang="en-US" dirty="0"/>
          </a:p>
        </p:txBody>
      </p:sp>
      <p:sp>
        <p:nvSpPr>
          <p:cNvPr id="819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78853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78854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78855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>
                <a:latin typeface="Calibri" pitchFamily="34" charset="0"/>
              </a:defRPr>
            </a:lvl1pPr>
          </a:lstStyle>
          <a:p>
            <a:pPr>
              <a:defRPr/>
            </a:pPr>
            <a:fld id="{9CC863AC-7600-4022-BA06-9E5E1721FB66}" type="slidenum">
              <a:rPr lang="en-US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685548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Calibri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8446617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0062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Non-functional</a:t>
            </a:r>
            <a:r>
              <a:rPr lang="en-US" dirty="0"/>
              <a:t> (how the system works)</a:t>
            </a:r>
          </a:p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3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b="1" dirty="0"/>
              <a:t>Functional</a:t>
            </a:r>
            <a:r>
              <a:rPr lang="en-US" dirty="0"/>
              <a:t>  (what the system should do)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86105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0554566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9CC863AC-7600-4022-BA06-9E5E1721FB66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673591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7156" y="6629400"/>
            <a:ext cx="8046244" cy="147012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project report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buClr>
                <a:schemeClr val="accent4">
                  <a:lumMod val="50000"/>
                </a:schemeClr>
              </a:buClr>
              <a:defRPr sz="2400">
                <a:latin typeface="Calibri" pitchFamily="34" charset="0"/>
              </a:defRPr>
            </a:lvl1pPr>
            <a:lvl2pPr>
              <a:buClr>
                <a:schemeClr val="accent4">
                  <a:lumMod val="50000"/>
                </a:schemeClr>
              </a:buClr>
              <a:defRPr sz="2200">
                <a:latin typeface="Calibri" pitchFamily="34" charset="0"/>
              </a:defRPr>
            </a:lvl2pPr>
            <a:lvl3pPr>
              <a:buClr>
                <a:schemeClr val="tx2"/>
              </a:buClr>
              <a:defRPr sz="2000">
                <a:latin typeface="Calibri" pitchFamily="34" charset="0"/>
              </a:defRPr>
            </a:lvl3pPr>
            <a:lvl4pPr>
              <a:buClr>
                <a:schemeClr val="tx2"/>
              </a:buClr>
              <a:defRPr sz="1800"/>
            </a:lvl4pPr>
            <a:lvl5pPr>
              <a:buClr>
                <a:schemeClr val="tx2"/>
              </a:buClr>
              <a:defRPr sz="16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9" name="Title 8"/>
          <p:cNvSpPr>
            <a:spLocks noGrp="1"/>
          </p:cNvSpPr>
          <p:nvPr>
            <p:ph type="title"/>
          </p:nvPr>
        </p:nvSpPr>
        <p:spPr>
          <a:xfrm>
            <a:off x="228600" y="152400"/>
            <a:ext cx="7620000" cy="411163"/>
          </a:xfrm>
        </p:spPr>
        <p:txBody>
          <a:bodyPr/>
          <a:lstStyle>
            <a:lvl1pPr>
              <a:defRPr sz="2800" b="1" cap="none" spc="200" baseline="0">
                <a:ln w="18415" cmpd="sng">
                  <a:solidFill>
                    <a:schemeClr val="bg1"/>
                  </a:solidFill>
                  <a:prstDash val="solid"/>
                </a:ln>
                <a:solidFill>
                  <a:schemeClr val="bg1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4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156" y="6629399"/>
            <a:ext cx="8929688" cy="162887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pic>
        <p:nvPicPr>
          <p:cNvPr id="6" name="Picture 9"/>
          <p:cNvPicPr>
            <a:picLocks noChangeAspect="1" noChangeArrowheads="1"/>
          </p:cNvPicPr>
          <p:nvPr userDrawn="1"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0" y="751513"/>
            <a:ext cx="9144000" cy="58620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33400" y="0"/>
            <a:ext cx="1295400" cy="737419"/>
          </a:xfrm>
          <a:prstGeom prst="rect">
            <a:avLst/>
          </a:prstGeom>
        </p:spPr>
      </p:pic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			Project report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71343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                                                                         Project report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80762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>
            <a:lumMod val="60000"/>
            <a:lumOff val="4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/>
          <p:cNvSpPr>
            <a:spLocks noGrp="1"/>
          </p:cNvSpPr>
          <p:nvPr>
            <p:ph type="title"/>
          </p:nvPr>
        </p:nvSpPr>
        <p:spPr bwMode="auto">
          <a:xfrm>
            <a:off x="228600" y="152400"/>
            <a:ext cx="8229600" cy="4111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title style</a:t>
            </a:r>
          </a:p>
        </p:txBody>
      </p:sp>
      <p:sp>
        <p:nvSpPr>
          <p:cNvPr id="1027" name="Text Placeholder 2"/>
          <p:cNvSpPr>
            <a:spLocks noGrp="1"/>
          </p:cNvSpPr>
          <p:nvPr>
            <p:ph type="body" idx="1"/>
          </p:nvPr>
        </p:nvSpPr>
        <p:spPr bwMode="auto">
          <a:xfrm>
            <a:off x="304800" y="914400"/>
            <a:ext cx="8610600" cy="5257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6629400"/>
            <a:ext cx="8077200" cy="152400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l">
              <a:lnSpc>
                <a:spcPct val="100000"/>
              </a:lnSpc>
              <a:spcBef>
                <a:spcPct val="0"/>
              </a:spcBef>
              <a:defRPr sz="1200" b="1" dirty="0" smtClean="0">
                <a:latin typeface="Calibri" pitchFamily="34" charset="0"/>
              </a:defRPr>
            </a:lvl1pPr>
          </a:lstStyle>
          <a:p>
            <a:pPr>
              <a:defRPr/>
            </a:pPr>
            <a:r>
              <a:rPr lang="en-US" dirty="0"/>
              <a:t>© FPT-</a:t>
            </a:r>
            <a:r>
              <a:rPr lang="en-US" dirty="0" err="1"/>
              <a:t>Aptech</a:t>
            </a:r>
            <a:r>
              <a:rPr lang="en-US" dirty="0"/>
              <a:t>                                                                          Project report</a:t>
            </a:r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153400" y="6613525"/>
            <a:ext cx="776288" cy="168275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>
              <a:lnSpc>
                <a:spcPct val="100000"/>
              </a:lnSpc>
              <a:spcBef>
                <a:spcPct val="0"/>
              </a:spcBef>
              <a:defRPr sz="1200" b="1">
                <a:latin typeface="Calibri" pitchFamily="34" charset="0"/>
              </a:defRPr>
            </a:lvl1pPr>
          </a:lstStyle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762000"/>
          </a:xfrm>
          <a:prstGeom prst="rect">
            <a:avLst/>
          </a:prstGeom>
          <a:solidFill>
            <a:schemeClr val="accent6">
              <a:lumMod val="75000"/>
            </a:schemeClr>
          </a:solidFill>
          <a:ln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>
            <a:scene3d>
              <a:camera prst="orthographicFront"/>
              <a:lightRig rig="soft" dir="tl">
                <a:rot lat="0" lon="0" rev="0"/>
              </a:lightRig>
            </a:scene3d>
            <a:sp3d contourW="25400" prstMaterial="matte">
              <a:bevelT w="25400" h="55880" prst="artDeco"/>
              <a:contourClr>
                <a:schemeClr val="accent2">
                  <a:tint val="20000"/>
                </a:schemeClr>
              </a:contourClr>
            </a:sp3d>
          </a:bodyPr>
          <a:lstStyle/>
          <a:p>
            <a:pPr algn="ctr"/>
            <a:endParaRPr lang="en-US" sz="4800" b="1" cap="none" spc="50" dirty="0">
              <a:ln w="11430">
                <a:solidFill>
                  <a:srgbClr val="FF0000"/>
                </a:solidFill>
              </a:ln>
              <a:gradFill>
                <a:gsLst>
                  <a:gs pos="25000">
                    <a:schemeClr val="accent2">
                      <a:satMod val="155000"/>
                    </a:schemeClr>
                  </a:gs>
                  <a:gs pos="100000">
                    <a:schemeClr val="accent2">
                      <a:shade val="45000"/>
                      <a:satMod val="165000"/>
                    </a:schemeClr>
                  </a:gs>
                </a:gsLst>
                <a:lin ang="5400000"/>
              </a:gradFill>
              <a:effectLst>
                <a:outerShdw blurRad="76200" dist="50800" dir="5400000" algn="tl" rotWithShape="0">
                  <a:srgbClr val="000000">
                    <a:alpha val="65000"/>
                  </a:srgbClr>
                </a:outerShdw>
              </a:effectLst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82" r:id="rId1"/>
    <p:sldLayoutId id="2147483783" r:id="rId2"/>
    <p:sldLayoutId id="2147483784" r:id="rId3"/>
  </p:sldLayoutIdLst>
  <p:hf hd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2500" b="1" kern="1200">
          <a:solidFill>
            <a:schemeClr val="bg1"/>
          </a:solidFill>
          <a:latin typeface="Arial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Arial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2500" b="1">
          <a:solidFill>
            <a:schemeClr val="bg1"/>
          </a:solidFill>
          <a:latin typeface="Calibri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" pitchFamily="2" charset="2"/>
        <a:buChar char="u"/>
        <a:defRPr sz="3200" kern="1200">
          <a:solidFill>
            <a:schemeClr val="tx1"/>
          </a:solidFill>
          <a:latin typeface="Arial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50000"/>
        <a:buFont typeface="Wingdings 2" pitchFamily="18" charset="2"/>
        <a:buChar char="²"/>
        <a:defRPr sz="2800" kern="1200">
          <a:solidFill>
            <a:schemeClr val="tx1"/>
          </a:solidFill>
          <a:latin typeface="Arial" charset="0"/>
          <a:ea typeface="+mn-ea"/>
          <a:cs typeface="+mn-cs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lr>
          <a:srgbClr val="000099"/>
        </a:buClr>
        <a:buSzPct val="40000"/>
        <a:buFont typeface="Wingdings 2" pitchFamily="18" charset="2"/>
        <a:buChar char="³"/>
        <a:defRPr sz="2400" kern="1200">
          <a:solidFill>
            <a:schemeClr val="tx1"/>
          </a:solidFill>
          <a:latin typeface="Arial" charset="0"/>
          <a:ea typeface="+mn-ea"/>
          <a:cs typeface="+mn-cs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–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Font typeface="Arial" charset="0"/>
        <a:buChar char="»"/>
        <a:defRPr sz="2000" kern="1200">
          <a:solidFill>
            <a:schemeClr val="tx1"/>
          </a:solidFill>
          <a:latin typeface="Arial" charset="0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3.xml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12" Type="http://schemas.microsoft.com/office/2007/relationships/diagramDrawing" Target="../diagrams/drawing3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11" Type="http://schemas.openxmlformats.org/officeDocument/2006/relationships/diagramColors" Target="../diagrams/colors3.xml"/><Relationship Id="rId5" Type="http://schemas.openxmlformats.org/officeDocument/2006/relationships/diagramQuickStyle" Target="../diagrams/quickStyle2.xml"/><Relationship Id="rId10" Type="http://schemas.openxmlformats.org/officeDocument/2006/relationships/diagramQuickStyle" Target="../diagrams/quickStyle3.xml"/><Relationship Id="rId4" Type="http://schemas.openxmlformats.org/officeDocument/2006/relationships/diagramLayout" Target="../diagrams/layout2.xml"/><Relationship Id="rId9" Type="http://schemas.openxmlformats.org/officeDocument/2006/relationships/diagramLayout" Target="../diagrams/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3.pn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4" Type="http://schemas.openxmlformats.org/officeDocument/2006/relationships/diagramLayout" Target="../diagrams/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Introduction</a:t>
            </a:r>
            <a:endParaRPr lang="en-US" sz="32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</a:t>
            </a:fld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533400" y="1295400"/>
            <a:ext cx="8077200" cy="506600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en-US" sz="2800" b="1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just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		</a:t>
            </a:r>
            <a:r>
              <a:rPr lang="en-US" altLang="ko-KR" sz="4000" dirty="0">
                <a:latin typeface="Segoe UI" panose="020B0502040204020203" pitchFamily="34" charset="0"/>
                <a:ea typeface="Tahoma" panose="020B0604030504040204" pitchFamily="34" charset="0"/>
                <a:cs typeface="Segoe UI" panose="020B0502040204020203" pitchFamily="34" charset="0"/>
              </a:rPr>
              <a:t>PARADISE</a:t>
            </a:r>
            <a:r>
              <a:rPr lang="en-US" altLang="ko-KR" sz="40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</a:t>
            </a:r>
          </a:p>
          <a:p>
            <a:pPr marL="0" indent="0" eaLnBrk="1" hangingPunct="1">
              <a:buFont typeface="Wingdings" panose="05000000000000000000" pitchFamily="2" charset="2"/>
              <a:buNone/>
            </a:pPr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			</a:t>
            </a:r>
          </a:p>
          <a:p>
            <a:pPr marL="0" indent="0" algn="ctr" eaLnBrk="1" hangingPunct="1">
              <a:buFont typeface="Wingdings" panose="05000000000000000000" pitchFamily="2" charset="2"/>
              <a:buNone/>
            </a:pPr>
            <a:r>
              <a:rPr lang="en-GB" sz="1600" b="1" dirty="0">
                <a:latin typeface="Segoe UI" panose="020B0502040204020203" pitchFamily="34" charset="0"/>
                <a:cs typeface="Segoe UI" panose="020B0502040204020203" pitchFamily="34" charset="0"/>
              </a:rPr>
              <a:t>								</a:t>
            </a:r>
            <a:r>
              <a:rPr lang="en-GB" sz="1800" b="1" u="sng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Supervisor: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Mr. Cat Nghiem </a:t>
            </a:r>
            <a:r>
              <a:rPr lang="en-GB" sz="1800" b="1" dirty="0" err="1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Hieu</a:t>
            </a:r>
            <a:r>
              <a:rPr lang="en-GB" sz="1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Segoe UI" panose="020B0502040204020203" pitchFamily="34" charset="0"/>
                <a:cs typeface="Segoe UI" panose="020B0502040204020203" pitchFamily="34" charset="0"/>
              </a:rPr>
              <a:t> Tuan</a:t>
            </a:r>
            <a:endParaRPr lang="en-US" altLang="ko-KR" sz="1800" b="1" dirty="0">
              <a:solidFill>
                <a:schemeClr val="tx1">
                  <a:lumMod val="95000"/>
                  <a:lumOff val="5000"/>
                </a:schemeClr>
              </a:solidFill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algn="ctr"/>
            <a:r>
              <a:rPr lang="en-US" altLang="ko-KR" sz="2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 Le Cong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Dat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Student1022144</a:t>
            </a:r>
          </a:p>
          <a:p>
            <a:pPr algn="ctr"/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Thi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Tuyet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Duyen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Student1030933 </a:t>
            </a:r>
          </a:p>
          <a:p>
            <a:pPr algn="ctr"/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	  Tran Tan </a:t>
            </a:r>
            <a:r>
              <a:rPr lang="en-US" altLang="ko-KR" sz="1800" i="1" dirty="0" err="1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Duy</a:t>
            </a:r>
            <a:r>
              <a:rPr lang="en-US" altLang="ko-KR" sz="1800" i="1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 – Student1053750</a:t>
            </a: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endParaRPr lang="en-US" altLang="ko-KR" sz="1800" dirty="0">
              <a:latin typeface="Segoe UI" panose="020B0502040204020203" pitchFamily="34" charset="0"/>
              <a:ea typeface="Gulim" panose="020B0600000101010101" pitchFamily="34" charset="-127"/>
              <a:cs typeface="Segoe UI" panose="020B0502040204020203" pitchFamily="34" charset="0"/>
            </a:endParaRPr>
          </a:p>
          <a:p>
            <a:pPr marL="0" indent="0" algn="r" eaLnBrk="1" hangingPunct="1">
              <a:buFont typeface="Wingdings" panose="05000000000000000000" pitchFamily="2" charset="2"/>
              <a:buNone/>
            </a:pPr>
            <a:r>
              <a:rPr lang="en-US" altLang="ko-KR" sz="1800" dirty="0">
                <a:latin typeface="Segoe UI" panose="020B0502040204020203" pitchFamily="34" charset="0"/>
                <a:ea typeface="Gulim" panose="020B0600000101010101" pitchFamily="34" charset="-127"/>
                <a:cs typeface="Segoe UI" panose="020B0502040204020203" pitchFamily="34" charset="0"/>
              </a:rPr>
              <a:t>22 May 2019</a:t>
            </a:r>
            <a:endParaRPr lang="vi-VN" altLang="ko-KR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  <a:p>
            <a:pPr>
              <a:lnSpc>
                <a:spcPct val="100000"/>
              </a:lnSpc>
            </a:pPr>
            <a:endParaRPr lang="en-US" sz="18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FB2DC16-8F09-4437-9F42-5FA947FB68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676400"/>
            <a:ext cx="1905000" cy="762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FCE134-7385-4117-AA94-EC76839FC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happy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D5E2292-D277-4C9D-82C4-699F2E569E24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42B0C12-9382-45DF-88EF-85C991F24C44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10</a:t>
            </a:fld>
            <a:endParaRPr lang="en-US" dirty="0"/>
          </a:p>
        </p:txBody>
      </p:sp>
      <p:pic>
        <p:nvPicPr>
          <p:cNvPr id="6" name="Picture 5" descr="A small dog playing with a frisbee&#10;&#10;Description automatically generated">
            <a:extLst>
              <a:ext uri="{FF2B5EF4-FFF2-40B4-BE49-F238E27FC236}">
                <a16:creationId xmlns:a16="http://schemas.microsoft.com/office/drawing/2014/main" id="{7BF9A671-C85C-463B-8761-6723162A5F8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1654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CFF6E3-8018-4EB1-8C08-3B1FD9938AB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E36CBF-659F-42E9-93EB-BC4B4B33B03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574B54B-7828-4874-B5C6-BF70E6D4D5E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11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0CFC4097-C22B-47BF-91CC-EDEEFED469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18" y="762000"/>
            <a:ext cx="9144000" cy="60919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9783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E4E5F-1CB0-411B-81C2-7B2B9A17EA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together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60E9663-6FF1-4BD9-9D1B-2E62E2751BB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121286-D531-46E6-A262-88BE6631808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12</a:t>
            </a:fld>
            <a:endParaRPr lang="en-US" dirty="0"/>
          </a:p>
        </p:txBody>
      </p:sp>
      <p:pic>
        <p:nvPicPr>
          <p:cNvPr id="6" name="Picture 5" descr="A dog running in the grass&#10;&#10;Description automatically generated">
            <a:extLst>
              <a:ext uri="{FF2B5EF4-FFF2-40B4-BE49-F238E27FC236}">
                <a16:creationId xmlns:a16="http://schemas.microsoft.com/office/drawing/2014/main" id="{BC120FF3-44D9-4D66-92F4-EABA1FFBE15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312" r="5313"/>
          <a:stretch/>
        </p:blipFill>
        <p:spPr>
          <a:xfrm>
            <a:off x="0" y="789709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81408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292EB4-6DBD-4452-BB20-2F12E67B5A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LOVE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E972B7-9EA1-4475-A649-B7D4FDACE0D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6AFD29-70FB-4F7B-B0E8-BD581218F18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13</a:t>
            </a:fld>
            <a:endParaRPr lang="en-US" dirty="0"/>
          </a:p>
        </p:txBody>
      </p:sp>
      <p:pic>
        <p:nvPicPr>
          <p:cNvPr id="6" name="Picture 5" descr="A brown and white dog sitting in the grass&#10;&#10;Description automatically generated">
            <a:extLst>
              <a:ext uri="{FF2B5EF4-FFF2-40B4-BE49-F238E27FC236}">
                <a16:creationId xmlns:a16="http://schemas.microsoft.com/office/drawing/2014/main" id="{2D0DC340-0D0F-4276-8B74-35608CE0996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5" t="3577" b="3432"/>
          <a:stretch/>
        </p:blipFill>
        <p:spPr>
          <a:xfrm>
            <a:off x="0" y="0"/>
            <a:ext cx="9220200" cy="68822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904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2D9179-680A-41C5-87B0-4677DAF4F9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1752C20-124D-4CFF-B56C-1B6437384FB7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1116F2C-BB6A-4E5C-8F9F-79C04497D49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14</a:t>
            </a:fld>
            <a:endParaRPr lang="en-US" dirty="0"/>
          </a:p>
        </p:txBody>
      </p:sp>
      <p:pic>
        <p:nvPicPr>
          <p:cNvPr id="6" name="Picture 5" descr="A picture containing dog, wall, indoor, photo&#10;&#10;Description automatically generated">
            <a:extLst>
              <a:ext uri="{FF2B5EF4-FFF2-40B4-BE49-F238E27FC236}">
                <a16:creationId xmlns:a16="http://schemas.microsoft.com/office/drawing/2014/main" id="{FC8B2E16-DC36-4EE3-8D19-FD29430D89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731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5440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AF963F-D582-4DDD-8DBB-243E875EC9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8600" y="62345"/>
            <a:ext cx="8229600" cy="411163"/>
          </a:xfrm>
        </p:spPr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3B35688-D69E-4D94-B819-8EC6B803EAE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A1A6A0-2964-4AF2-86F9-EE81FCCC20AC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15</a:t>
            </a:fld>
            <a:endParaRPr lang="en-US" dirty="0"/>
          </a:p>
        </p:txBody>
      </p:sp>
      <p:pic>
        <p:nvPicPr>
          <p:cNvPr id="6" name="Picture 5" descr="A picture containing person, indoor, animal, building&#10;&#10;Description automatically generated">
            <a:extLst>
              <a:ext uri="{FF2B5EF4-FFF2-40B4-BE49-F238E27FC236}">
                <a16:creationId xmlns:a16="http://schemas.microsoft.com/office/drawing/2014/main" id="{3AC211BF-6F28-40BD-877B-688BBEEB9D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77418"/>
            <a:ext cx="9144000" cy="642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81408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CA8A7-4663-4FE4-94CF-F8200E277C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59A52EC-B6D9-4579-A2EE-95A84E413B69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AFF403C-C4D4-4417-B32E-D50A794BB55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16</a:t>
            </a:fld>
            <a:endParaRPr lang="en-US" dirty="0"/>
          </a:p>
        </p:txBody>
      </p:sp>
      <p:pic>
        <p:nvPicPr>
          <p:cNvPr id="6" name="Picture 5" descr="A brown and white dog looking at the camera&#10;&#10;Description automatically generated">
            <a:extLst>
              <a:ext uri="{FF2B5EF4-FFF2-40B4-BE49-F238E27FC236}">
                <a16:creationId xmlns:a16="http://schemas.microsoft.com/office/drawing/2014/main" id="{A9CBB8E7-18CA-46BD-8767-6594442FBD6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609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19809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65F310-B1C4-4545-BE8F-F88DD19054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Fashion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8FDDE1-D7DA-442D-816D-53C0551087A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4105C49-E839-4F15-AF09-3FF7B55C83E7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17</a:t>
            </a:fld>
            <a:endParaRPr lang="en-US" dirty="0"/>
          </a:p>
        </p:txBody>
      </p:sp>
      <p:pic>
        <p:nvPicPr>
          <p:cNvPr id="12" name="Picture 11" descr="A dog wearing a red hat&#10;&#10;Description automatically generated">
            <a:extLst>
              <a:ext uri="{FF2B5EF4-FFF2-40B4-BE49-F238E27FC236}">
                <a16:creationId xmlns:a16="http://schemas.microsoft.com/office/drawing/2014/main" id="{5DCBA973-4C78-4064-A936-12F9D822AC6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0095"/>
            <a:ext cx="9144000" cy="6097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6105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DD6167-B8A4-4606-BAB8-9C4FDF164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Luxury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B7D318C-44B8-450E-B5F3-A690F116AEEB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F5F3E5-0CD9-4678-B913-13D2B92C7CF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18</a:t>
            </a:fld>
            <a:endParaRPr lang="en-US" dirty="0"/>
          </a:p>
        </p:txBody>
      </p:sp>
      <p:pic>
        <p:nvPicPr>
          <p:cNvPr id="6" name="Picture 5" descr="A pink car with a dog&#10;&#10;Description automatically generated">
            <a:extLst>
              <a:ext uri="{FF2B5EF4-FFF2-40B4-BE49-F238E27FC236}">
                <a16:creationId xmlns:a16="http://schemas.microsoft.com/office/drawing/2014/main" id="{211C4AEB-F2A9-43EA-BB08-1322933268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860" r="5507"/>
          <a:stretch/>
        </p:blipFill>
        <p:spPr>
          <a:xfrm>
            <a:off x="-76201" y="777875"/>
            <a:ext cx="9220201" cy="60801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0873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C66D97-9D3F-4E6A-B3B7-C14AFBD12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Healthy food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D0AEDBA-40C0-4A6B-A73E-ACA73898624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E4B87AA-CD82-4991-B52E-8DFE4594DC86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19</a:t>
            </a:fld>
            <a:endParaRPr lang="en-US" dirty="0"/>
          </a:p>
        </p:txBody>
      </p:sp>
      <p:pic>
        <p:nvPicPr>
          <p:cNvPr id="6" name="Picture 5" descr="A dog sitting on a table&#10;&#10;Description automatically generated">
            <a:extLst>
              <a:ext uri="{FF2B5EF4-FFF2-40B4-BE49-F238E27FC236}">
                <a16:creationId xmlns:a16="http://schemas.microsoft.com/office/drawing/2014/main" id="{73F68626-0B4B-47CC-AAF5-DF2C4749275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6400" y="1520536"/>
            <a:ext cx="5424488" cy="4177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28239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675A14-BCE7-4A4D-95DA-9CEECDFC495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Boring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6247897-9BD5-4A93-A909-09F9AEBD273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8E0E73-C269-4A0B-AFAE-C9E5086B7A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</a:t>
            </a:fld>
            <a:endParaRPr lang="en-US" dirty="0"/>
          </a:p>
        </p:txBody>
      </p:sp>
      <p:pic>
        <p:nvPicPr>
          <p:cNvPr id="6" name="Picture 5" descr="A dog sitting in front of a window&#10;&#10;Description automatically generated">
            <a:extLst>
              <a:ext uri="{FF2B5EF4-FFF2-40B4-BE49-F238E27FC236}">
                <a16:creationId xmlns:a16="http://schemas.microsoft.com/office/drawing/2014/main" id="{A963A89B-423A-43E5-8E23-7CF7CDD0D89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2000"/>
            <a:ext cx="9144000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3522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20</a:t>
            </a:fld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1F45EFA4-43B5-4524-BB78-570D4BCAEF8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2936355"/>
              </p:ext>
            </p:extLst>
          </p:nvPr>
        </p:nvGraphicFramePr>
        <p:xfrm>
          <a:off x="304800" y="914400"/>
          <a:ext cx="8610600" cy="52578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Actual requirements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766669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6" grpId="0">
        <p:bldAsOne/>
      </p:bldGraphic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21</a:t>
            </a:fld>
            <a:endParaRPr lang="en-US" dirty="0"/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sz="3200" dirty="0">
                <a:latin typeface="Segoe UI" panose="020B0502040204020203" pitchFamily="34" charset="0"/>
                <a:cs typeface="Segoe UI" panose="020B0502040204020203" pitchFamily="34" charset="0"/>
              </a:rPr>
              <a:t>Functional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11" name="Content Placeholder 10">
            <a:extLst>
              <a:ext uri="{FF2B5EF4-FFF2-40B4-BE49-F238E27FC236}">
                <a16:creationId xmlns:a16="http://schemas.microsoft.com/office/drawing/2014/main" id="{4DD24C6F-3048-4814-BE9D-FB35AFA4A55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79271318"/>
              </p:ext>
            </p:extLst>
          </p:nvPr>
        </p:nvGraphicFramePr>
        <p:xfrm>
          <a:off x="304800" y="1676400"/>
          <a:ext cx="3955473" cy="304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graphicFrame>
        <p:nvGraphicFramePr>
          <p:cNvPr id="13" name="Content Placeholder 10">
            <a:extLst>
              <a:ext uri="{FF2B5EF4-FFF2-40B4-BE49-F238E27FC236}">
                <a16:creationId xmlns:a16="http://schemas.microsoft.com/office/drawing/2014/main" id="{A226AB86-6D76-4639-85F9-E193F9C223A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37632751"/>
              </p:ext>
            </p:extLst>
          </p:nvPr>
        </p:nvGraphicFramePr>
        <p:xfrm>
          <a:off x="4350327" y="1752600"/>
          <a:ext cx="3955473" cy="304453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</p:spTree>
    <p:extLst>
      <p:ext uri="{BB962C8B-B14F-4D97-AF65-F5344CB8AC3E}">
        <p14:creationId xmlns:p14="http://schemas.microsoft.com/office/powerpoint/2010/main" val="12657997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1" grpId="0">
        <p:bldAsOne/>
      </p:bldGraphic>
      <p:bldGraphic spid="13" grpId="0">
        <p:bldAsOne/>
      </p:bldGraphic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22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Non-functional</a:t>
            </a:r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	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4D880EC4-ACD0-4180-A466-9F76558BF8A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98957591"/>
              </p:ext>
            </p:extLst>
          </p:nvPr>
        </p:nvGraphicFramePr>
        <p:xfrm>
          <a:off x="1143000" y="1371600"/>
          <a:ext cx="6172199" cy="241884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65797">
                  <a:extLst>
                    <a:ext uri="{9D8B030D-6E8A-4147-A177-3AD203B41FA5}">
                      <a16:colId xmlns:a16="http://schemas.microsoft.com/office/drawing/2014/main" val="2435514919"/>
                    </a:ext>
                  </a:extLst>
                </a:gridCol>
                <a:gridCol w="2065797">
                  <a:extLst>
                    <a:ext uri="{9D8B030D-6E8A-4147-A177-3AD203B41FA5}">
                      <a16:colId xmlns:a16="http://schemas.microsoft.com/office/drawing/2014/main" val="2706120109"/>
                    </a:ext>
                  </a:extLst>
                </a:gridCol>
                <a:gridCol w="2040605">
                  <a:extLst>
                    <a:ext uri="{9D8B030D-6E8A-4147-A177-3AD203B41FA5}">
                      <a16:colId xmlns:a16="http://schemas.microsoft.com/office/drawing/2014/main" val="3219433840"/>
                    </a:ext>
                  </a:extLst>
                </a:gridCol>
              </a:tblGrid>
              <a:tr h="98354">
                <a:tc rowSpan="2"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HARDWARE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SERVER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 anchor="ctr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91733958"/>
                  </a:ext>
                </a:extLst>
              </a:tr>
              <a:tr h="205804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Minimum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Recommended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754329509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Processor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2.6 GHz Intel Pentium IV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84116480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2 GB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4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01028588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Disk space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16 GB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298674454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Super-VGA (800x600) or higher resolution monitor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34882838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 access is required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00799747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100">
                          <a:effectLst/>
                        </a:rPr>
                        <a:t> </a:t>
                      </a:r>
                      <a:endParaRPr lang="en-US" sz="1100" b="1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100">
                          <a:effectLst/>
                        </a:rPr>
                        <a:t>CLIENT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61098661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Processor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800 MHz Intel Pentium III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7019275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Memory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512 MB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98558606"/>
                  </a:ext>
                </a:extLst>
              </a:tr>
              <a:tr h="205804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Super-VGA (800x600) or higher resolution monitor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6604882"/>
                  </a:ext>
                </a:extLst>
              </a:tr>
              <a:tr h="123756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>
                          <a:effectLst/>
                        </a:rPr>
                        <a:t>Internet</a:t>
                      </a:r>
                      <a:endParaRPr lang="en-US" sz="12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grid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100" dirty="0">
                          <a:effectLst/>
                        </a:rPr>
                        <a:t>Internet access is required</a:t>
                      </a:r>
                      <a:endParaRPr lang="en-US" sz="12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8580" marR="68580" marT="0" marB="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49383630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B89A0E89-F911-461F-890C-E1BAB72B03B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2357183"/>
              </p:ext>
            </p:extLst>
          </p:nvPr>
        </p:nvGraphicFramePr>
        <p:xfrm>
          <a:off x="1153759" y="4119258"/>
          <a:ext cx="6161440" cy="1824341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46641">
                  <a:extLst>
                    <a:ext uri="{9D8B030D-6E8A-4147-A177-3AD203B41FA5}">
                      <a16:colId xmlns:a16="http://schemas.microsoft.com/office/drawing/2014/main" val="2818046557"/>
                    </a:ext>
                  </a:extLst>
                </a:gridCol>
                <a:gridCol w="4114799">
                  <a:extLst>
                    <a:ext uri="{9D8B030D-6E8A-4147-A177-3AD203B41FA5}">
                      <a16:colId xmlns:a16="http://schemas.microsoft.com/office/drawing/2014/main" val="2469443631"/>
                    </a:ext>
                  </a:extLst>
                </a:gridCol>
              </a:tblGrid>
              <a:tr h="282493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GB" sz="1000" dirty="0">
                          <a:effectLst/>
                        </a:rPr>
                        <a:t> </a:t>
                      </a:r>
                      <a:r>
                        <a:rPr lang="en-GB" sz="1600" dirty="0">
                          <a:effectLst/>
                        </a:rPr>
                        <a:t>SOFTWARE</a:t>
                      </a:r>
                      <a:endParaRPr lang="en-US" sz="1600" b="1" dirty="0">
                        <a:effectLst/>
                        <a:latin typeface="Calibri" panose="020F0502020204030204" pitchFamily="34" charset="0"/>
                        <a:ea typeface="Times New Roman" panose="02020603050405020304" pitchFamily="18" charset="0"/>
                        <a:cs typeface="Times New Roman" panose="02020603050405020304" pitchFamily="18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SERVER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288994171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4795250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40519280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Database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Microsoft SQL Server 2014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1912707068"/>
                  </a:ext>
                </a:extLst>
              </a:tr>
              <a:tr h="192731">
                <a:tc rowSpan="2"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Software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Java SDK 1.8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2833631212"/>
                  </a:ext>
                </a:extLst>
              </a:tr>
              <a:tr h="19273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 err="1">
                          <a:effectLst/>
                        </a:rPr>
                        <a:t>GlassFish</a:t>
                      </a:r>
                      <a:r>
                        <a:rPr lang="en-GB" sz="1000" dirty="0">
                          <a:effectLst/>
                        </a:rPr>
                        <a:t> Server 4.0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45411929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0"/>
                        </a:spcAft>
                      </a:pPr>
                      <a:r>
                        <a:rPr lang="en-GB" sz="1000">
                          <a:effectLst/>
                        </a:rPr>
                        <a:t> 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15000"/>
                        </a:lnSpc>
                        <a:spcBef>
                          <a:spcPts val="600"/>
                        </a:spcBef>
                        <a:spcAft>
                          <a:spcPts val="600"/>
                        </a:spcAft>
                      </a:pPr>
                      <a:r>
                        <a:rPr lang="en-GB" sz="1000">
                          <a:effectLst/>
                        </a:rPr>
                        <a:t>CLIENT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4174993533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Operating System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Windows XP or later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750474356"/>
                  </a:ext>
                </a:extLst>
              </a:tr>
              <a:tr h="192731"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>
                          <a:effectLst/>
                        </a:rPr>
                        <a:t>Browser</a:t>
                      </a:r>
                      <a:endParaRPr lang="en-US" sz="11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tc>
                  <a:txBody>
                    <a:bodyPr/>
                    <a:lstStyle/>
                    <a:p>
                      <a:pPr algn="just">
                        <a:lnSpc>
                          <a:spcPct val="115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</a:pPr>
                      <a:r>
                        <a:rPr lang="en-GB" sz="1000" dirty="0">
                          <a:effectLst/>
                        </a:rPr>
                        <a:t>Google Chrome 65.0</a:t>
                      </a:r>
                      <a:endParaRPr lang="en-US" sz="11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Calibri" panose="020F0502020204030204" pitchFamily="34" charset="0"/>
                      </a:endParaRPr>
                    </a:p>
                  </a:txBody>
                  <a:tcPr marL="64178" marR="64178" marT="0" marB="0" anchor="ctr"/>
                </a:tc>
                <a:extLst>
                  <a:ext uri="{0D108BD9-81ED-4DB2-BD59-A6C34878D82A}">
                    <a16:rowId xmlns:a16="http://schemas.microsoft.com/office/drawing/2014/main" val="392655519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87971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23</a:t>
            </a:fld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b="1" dirty="0"/>
              <a:t>Non-functional</a:t>
            </a:r>
          </a:p>
          <a:p>
            <a:pPr marL="457200" lvl="1" indent="0">
              <a:buNone/>
            </a:pPr>
            <a:endParaRPr lang="en-US" b="1" dirty="0"/>
          </a:p>
          <a:p>
            <a:pPr lvl="2"/>
            <a:r>
              <a:rPr lang="en-US" dirty="0"/>
              <a:t> </a:t>
            </a:r>
          </a:p>
        </p:txBody>
      </p:sp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533400" y="76200"/>
            <a:ext cx="8610600" cy="609600"/>
          </a:xfrm>
        </p:spPr>
        <p:txBody>
          <a:bodyPr/>
          <a:lstStyle/>
          <a:p>
            <a:pPr lvl="1" algn="ctr"/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Requirements of the project </a:t>
            </a:r>
            <a:endParaRPr lang="en-US" altLang="ko-KR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8FB441A8-EB34-43D6-9D52-AF6F91582E6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43200975"/>
              </p:ext>
            </p:extLst>
          </p:nvPr>
        </p:nvGraphicFramePr>
        <p:xfrm>
          <a:off x="1219200" y="1371600"/>
          <a:ext cx="6629400" cy="4724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415426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24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en-US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Introduction </a:t>
            </a:r>
            <a:r>
              <a:rPr lang="en-US" altLang="en-US" sz="3200" b="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-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eployment 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</a:t>
            </a:r>
            <a:r>
              <a:rPr lang="vi-VN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iagram</a:t>
            </a:r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pic>
        <p:nvPicPr>
          <p:cNvPr id="24" name="Content Placeholder 23" descr="A close up of a map&#10;&#10;Description automatically generated">
            <a:extLst>
              <a:ext uri="{FF2B5EF4-FFF2-40B4-BE49-F238E27FC236}">
                <a16:creationId xmlns:a16="http://schemas.microsoft.com/office/drawing/2014/main" id="{794C1BAE-41B4-462F-A3C5-3A49AF45B8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56410"/>
            <a:ext cx="9036844" cy="5898466"/>
          </a:xfrm>
        </p:spPr>
      </p:pic>
    </p:spTree>
    <p:extLst>
      <p:ext uri="{BB962C8B-B14F-4D97-AF65-F5344CB8AC3E}">
        <p14:creationId xmlns:p14="http://schemas.microsoft.com/office/powerpoint/2010/main" val="12873429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25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0D63EC2-3915-40D4-82A1-833AB38A5E9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914400"/>
            <a:ext cx="7924799" cy="548640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[1-2]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359387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5000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26</a:t>
            </a:fld>
            <a:endParaRPr lang="en-US" dirty="0"/>
          </a:p>
        </p:txBody>
      </p:sp>
      <p:pic>
        <p:nvPicPr>
          <p:cNvPr id="3" name="Content Placeholder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1D9CA6AD-5E95-4CC6-83E8-6432284E9A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068254"/>
            <a:ext cx="8610600" cy="5178690"/>
          </a:xfrm>
        </p:spPr>
      </p:pic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28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    	</a:t>
            </a:r>
            <a:r>
              <a:rPr lang="en-US" altLang="ko-KR" sz="3200" dirty="0">
                <a:latin typeface="Times New Roman" panose="02020603050405020304" pitchFamily="18" charset="0"/>
                <a:ea typeface="Gulim" panose="020B0600000101010101" pitchFamily="34" charset="-127"/>
                <a:cs typeface="Times New Roman" panose="02020603050405020304" pitchFamily="18" charset="0"/>
              </a:rPr>
              <a:t>Test Result [2-2]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08277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27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List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7" name="Diagram 6">
            <a:extLst>
              <a:ext uri="{FF2B5EF4-FFF2-40B4-BE49-F238E27FC236}">
                <a16:creationId xmlns:a16="http://schemas.microsoft.com/office/drawing/2014/main" id="{EC343D59-FF2B-4D19-9BBC-7C3BDB877621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17368094"/>
              </p:ext>
            </p:extLst>
          </p:nvPr>
        </p:nvGraphicFramePr>
        <p:xfrm>
          <a:off x="61912" y="685800"/>
          <a:ext cx="9082088" cy="594359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774801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28</a:t>
            </a:fld>
            <a:endParaRPr lang="en-US" dirty="0"/>
          </a:p>
        </p:txBody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304800" y="76200"/>
            <a:ext cx="8610600" cy="609600"/>
          </a:xfrm>
        </p:spPr>
        <p:txBody>
          <a:bodyPr/>
          <a:lstStyle/>
          <a:p>
            <a:pPr lvl="1" algn="ctr"/>
            <a:r>
              <a:rPr lang="en-US" alt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Task List</a:t>
            </a:r>
            <a:endParaRPr lang="en-US" altLang="en-US" sz="3200" dirty="0">
              <a:latin typeface="Times New Roman" panose="02020603050405020304" pitchFamily="18" charset="0"/>
              <a:ea typeface="Gulim" panose="020B0600000101010101" pitchFamily="34" charset="-127"/>
              <a:cs typeface="Times New Roman" panose="02020603050405020304" pitchFamily="18" charset="0"/>
            </a:endParaRPr>
          </a:p>
        </p:txBody>
      </p:sp>
      <p:graphicFrame>
        <p:nvGraphicFramePr>
          <p:cNvPr id="2" name="Diagram 1">
            <a:extLst>
              <a:ext uri="{FF2B5EF4-FFF2-40B4-BE49-F238E27FC236}">
                <a16:creationId xmlns:a16="http://schemas.microsoft.com/office/drawing/2014/main" id="{08ECDBD5-85A9-4949-B35B-70F61BC294C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680383037"/>
              </p:ext>
            </p:extLst>
          </p:nvPr>
        </p:nvGraphicFramePr>
        <p:xfrm>
          <a:off x="0" y="762000"/>
          <a:ext cx="9036844" cy="5486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6" name="Content Placeholder 2">
            <a:extLst>
              <a:ext uri="{FF2B5EF4-FFF2-40B4-BE49-F238E27FC236}">
                <a16:creationId xmlns:a16="http://schemas.microsoft.com/office/drawing/2014/main" id="{87DE23C9-B485-4C2B-8284-070CD30B126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4800600"/>
            <a:ext cx="1447800" cy="771971"/>
          </a:xfrm>
        </p:spPr>
      </p:pic>
    </p:spTree>
    <p:extLst>
      <p:ext uri="{BB962C8B-B14F-4D97-AF65-F5344CB8AC3E}">
        <p14:creationId xmlns:p14="http://schemas.microsoft.com/office/powerpoint/2010/main" val="36391367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FFEFD1"/>
            </a:gs>
            <a:gs pos="64999">
              <a:srgbClr val="F0EBD5"/>
            </a:gs>
            <a:gs pos="100000">
              <a:srgbClr val="D1C39F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29</a:t>
            </a:fld>
            <a:endParaRPr lang="en-US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04800" y="1371600"/>
            <a:ext cx="8610600" cy="4800600"/>
          </a:xfrm>
        </p:spPr>
        <p:txBody>
          <a:bodyPr/>
          <a:lstStyle/>
          <a:p>
            <a:pPr marL="0" indent="0" eaLnBrk="1" hangingPunct="1">
              <a:buFont typeface="Wingdings" panose="05000000000000000000" pitchFamily="2" charset="2"/>
              <a:buNone/>
              <a:defRPr/>
            </a:pPr>
            <a:endParaRPr lang="en-US" altLang="ko-KR" b="1" kern="0" dirty="0">
              <a:ea typeface="굴림" pitchFamily="34" charset="-127"/>
            </a:endParaRPr>
          </a:p>
          <a:p>
            <a:pPr marL="0" indent="0" algn="ctr" eaLnBrk="1" hangingPunct="1">
              <a:buFont typeface="Wingdings" panose="05000000000000000000" pitchFamily="2" charset="2"/>
              <a:buNone/>
              <a:defRPr/>
            </a:pPr>
            <a:r>
              <a:rPr lang="en-US" altLang="ko-KR" sz="4400" b="1" kern="0" dirty="0">
                <a:latin typeface="Vladimir Script" panose="03050402040407070305" pitchFamily="66" charset="0"/>
                <a:ea typeface="굴림" pitchFamily="34" charset="-127"/>
                <a:cs typeface="Times New Roman" panose="02020603050405020304" pitchFamily="18" charset="0"/>
              </a:rPr>
              <a:t>Thank You</a:t>
            </a:r>
            <a:endParaRPr lang="vi-VN" altLang="ko-KR" sz="4400" b="1" kern="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eaLnBrk="1" hangingPunct="1">
              <a:defRPr/>
            </a:pPr>
            <a:endParaRPr lang="en-US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09912" y="3038475"/>
            <a:ext cx="3000375" cy="1914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9915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12902-2B29-4F9A-95C0-BFCCAE2840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Busy life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5EB9F23-6C1B-4DE4-9070-923488AD639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17641B-4DA4-47F7-9D88-EC664D9530D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3</a:t>
            </a:fld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12B966E-114B-4F7D-AC84-263D1C658FAF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33718"/>
            <a:ext cx="9144000" cy="56670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85702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7D3A4C-DEFF-4674-BC58-B1127F78A0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1394A7-B0CB-4FE5-8FEC-7E4AD154BB5D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3B6158-9B6E-4EDE-8CE1-D483809CBDBE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4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B506140C-38E6-4AE3-993D-13EFDDDF0D0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00" y="-228600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1504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6A1A5E-FD1E-4921-B7F1-401315689F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814CE122-9FBC-4409-B317-DAD1997FD6D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7E321D-CD5C-42BD-89FA-061C71BB45C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5</a:t>
            </a:fld>
            <a:endParaRPr lang="en-US" dirty="0"/>
          </a:p>
        </p:txBody>
      </p:sp>
      <p:pic>
        <p:nvPicPr>
          <p:cNvPr id="6" name="Picture 5" descr="A group of people sitting next to a child&#10;&#10;Description automatically generated">
            <a:extLst>
              <a:ext uri="{FF2B5EF4-FFF2-40B4-BE49-F238E27FC236}">
                <a16:creationId xmlns:a16="http://schemas.microsoft.com/office/drawing/2014/main" id="{4BFA0412-99D4-43E8-BBEA-C289E5D561F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761999"/>
            <a:ext cx="9144000" cy="60811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54168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4A95A-5801-4A39-9961-F46690F2F7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 want some friends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938A36D-AAA6-42B8-AA43-19BDD4A1D415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A0441B2-F152-46AD-9992-C8ACEB6C9545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6</a:t>
            </a:fld>
            <a:endParaRPr lang="en-US" dirty="0"/>
          </a:p>
        </p:txBody>
      </p:sp>
      <p:pic>
        <p:nvPicPr>
          <p:cNvPr id="6" name="Picture 5" descr="A dog sitting on a bench&#10;&#10;Description automatically generated">
            <a:extLst>
              <a:ext uri="{FF2B5EF4-FFF2-40B4-BE49-F238E27FC236}">
                <a16:creationId xmlns:a16="http://schemas.microsoft.com/office/drawing/2014/main" id="{48FC411C-ACFF-43A8-82E2-C8024B95E1E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104900"/>
            <a:ext cx="67818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2575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CF32F-9361-4C65-9ABE-2F85859F79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Playing on their own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C02C161-5CAC-4C8A-928F-0DE67D4DF133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19A8BD5-18A4-4D41-986D-BA2AB79EA34F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7</a:t>
            </a:fld>
            <a:endParaRPr lang="en-US" dirty="0"/>
          </a:p>
        </p:txBody>
      </p:sp>
      <p:pic>
        <p:nvPicPr>
          <p:cNvPr id="6" name="Picture 5" descr="A picture containing dog, indoor, brown, animal&#10;&#10;Description automatically generated">
            <a:extLst>
              <a:ext uri="{FF2B5EF4-FFF2-40B4-BE49-F238E27FC236}">
                <a16:creationId xmlns:a16="http://schemas.microsoft.com/office/drawing/2014/main" id="{563E2B3B-C802-44FB-928A-712CE2327D0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667" b="13332"/>
          <a:stretch/>
        </p:blipFill>
        <p:spPr>
          <a:xfrm>
            <a:off x="914400" y="838200"/>
            <a:ext cx="7086600" cy="56692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946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B0DB1B-A8E3-4285-B732-FFBFC64B64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Thinking???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9B65CB5-BE90-4917-8D98-BA52F36BBFEC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4EB3540-4D98-408D-958B-70D9DA36C60A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8</a:t>
            </a:fld>
            <a:endParaRPr lang="en-US" dirty="0"/>
          </a:p>
        </p:txBody>
      </p:sp>
      <p:pic>
        <p:nvPicPr>
          <p:cNvPr id="6" name="Picture 5" descr="A picture containing person, woman, holding, girl&#10;&#10;Description automatically generated">
            <a:extLst>
              <a:ext uri="{FF2B5EF4-FFF2-40B4-BE49-F238E27FC236}">
                <a16:creationId xmlns:a16="http://schemas.microsoft.com/office/drawing/2014/main" id="{6C5A51BD-0F59-46DE-B057-66EC4C8259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1774" y="1286955"/>
            <a:ext cx="3321625" cy="499074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2386CE7-DF30-4366-9E39-AB3DA4E77BF4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6691" y="762000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23442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6B9507-25AF-41FB-A4C1-B7A6AFCCC3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We are here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5F5D30F-AF24-4B9F-8DFF-3A9620604B0E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/>
        <p:txBody>
          <a:bodyPr/>
          <a:lstStyle/>
          <a:p>
            <a:pPr>
              <a:defRPr/>
            </a:pPr>
            <a:r>
              <a:rPr lang="en-US"/>
              <a:t>© FPT-Aptech 			Project report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DDFCA21-215A-400F-8793-32085ED0F1C3}"/>
              </a:ext>
            </a:extLst>
          </p:cNvPr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pPr>
              <a:defRPr/>
            </a:pPr>
            <a:fld id="{0B7F2F63-BF3E-4C0C-A868-2C657446BA07}" type="slidenum">
              <a:rPr lang="en-US" smtClean="0"/>
              <a:pPr>
                <a:defRPr/>
              </a:pPr>
              <a:t>9</a:t>
            </a:fld>
            <a:endParaRPr lang="en-US" dirty="0"/>
          </a:p>
        </p:txBody>
      </p:sp>
      <p:pic>
        <p:nvPicPr>
          <p:cNvPr id="8" name="Picture 7" descr="A picture containing vector graphics&#10;&#10;Description automatically generated">
            <a:extLst>
              <a:ext uri="{FF2B5EF4-FFF2-40B4-BE49-F238E27FC236}">
                <a16:creationId xmlns:a16="http://schemas.microsoft.com/office/drawing/2014/main" id="{83F8061F-6547-44A7-BF80-4BC1D18EF01C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800" y="2743200"/>
            <a:ext cx="1371600" cy="13716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CA74272B-F960-4CAE-9B54-D7B1C6FA0E37}"/>
              </a:ext>
            </a:extLst>
          </p:cNvPr>
          <p:cNvSpPr txBox="1"/>
          <p:nvPr/>
        </p:nvSpPr>
        <p:spPr>
          <a:xfrm>
            <a:off x="3203864" y="2802082"/>
            <a:ext cx="203132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Pets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9A8920A-DD16-4EE3-BB15-6F88297E73B4}"/>
              </a:ext>
            </a:extLst>
          </p:cNvPr>
          <p:cNvSpPr txBox="1"/>
          <p:nvPr/>
        </p:nvSpPr>
        <p:spPr>
          <a:xfrm>
            <a:off x="3203864" y="3542630"/>
            <a:ext cx="3877985" cy="8079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6000" b="1" dirty="0"/>
              <a:t>Paradise</a:t>
            </a:r>
          </a:p>
        </p:txBody>
      </p:sp>
    </p:spTree>
    <p:extLst>
      <p:ext uri="{BB962C8B-B14F-4D97-AF65-F5344CB8AC3E}">
        <p14:creationId xmlns:p14="http://schemas.microsoft.com/office/powerpoint/2010/main" val="21733902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>
        <p14:flash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5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1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2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5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6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ARTICULATE_PROJECT_OPEN" val="0"/>
</p:tagLst>
</file>

<file path=ppt/theme/theme1.xml><?xml version="1.0" encoding="utf-8"?>
<a:theme xmlns:a="http://schemas.openxmlformats.org/drawingml/2006/main" name="Store Apps Template">
  <a:themeElements>
    <a:clrScheme name="Blue II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6EAC1C"/>
      </a:hlink>
      <a:folHlink>
        <a:srgbClr val="B26B02"/>
      </a:folHlink>
    </a:clrScheme>
    <a:fontScheme name="3_Office Theme">
      <a:majorFont>
        <a:latin typeface=""/>
        <a:ea typeface=""/>
        <a:cs typeface=""/>
      </a:majorFont>
      <a:minorFont>
        <a:latin typeface="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TM16401371[[fn=Atlas]]</Template>
  <TotalTime>2002</TotalTime>
  <Words>391</Words>
  <Application>Microsoft Office PowerPoint</Application>
  <PresentationFormat>On-screen Show (4:3)</PresentationFormat>
  <Paragraphs>199</Paragraphs>
  <Slides>29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40" baseType="lpstr">
      <vt:lpstr>Arial</vt:lpstr>
      <vt:lpstr>Bookman Old Style</vt:lpstr>
      <vt:lpstr>Calibri</vt:lpstr>
      <vt:lpstr>Courier New</vt:lpstr>
      <vt:lpstr>Segoe UI</vt:lpstr>
      <vt:lpstr>Symbol</vt:lpstr>
      <vt:lpstr>Times New Roman</vt:lpstr>
      <vt:lpstr>Vladimir Script</vt:lpstr>
      <vt:lpstr>Wingdings</vt:lpstr>
      <vt:lpstr>Wingdings 2</vt:lpstr>
      <vt:lpstr>Store Apps Template</vt:lpstr>
      <vt:lpstr>Introduction</vt:lpstr>
      <vt:lpstr>Boring life</vt:lpstr>
      <vt:lpstr>Busy life</vt:lpstr>
      <vt:lpstr>PowerPoint Presentation</vt:lpstr>
      <vt:lpstr>PowerPoint Presentation</vt:lpstr>
      <vt:lpstr>I want some friends</vt:lpstr>
      <vt:lpstr>Playing on their own</vt:lpstr>
      <vt:lpstr>Thinking???</vt:lpstr>
      <vt:lpstr>We are here</vt:lpstr>
      <vt:lpstr>happy together</vt:lpstr>
      <vt:lpstr>Playing together</vt:lpstr>
      <vt:lpstr>Playing together</vt:lpstr>
      <vt:lpstr>LOVE</vt:lpstr>
      <vt:lpstr>PowerPoint Presentation</vt:lpstr>
      <vt:lpstr>Services</vt:lpstr>
      <vt:lpstr>Services</vt:lpstr>
      <vt:lpstr>Fashion</vt:lpstr>
      <vt:lpstr>Luxury</vt:lpstr>
      <vt:lpstr>Healthy food</vt:lpstr>
      <vt:lpstr> Introduction - Actual requirements</vt:lpstr>
      <vt:lpstr>Functional</vt:lpstr>
      <vt:lpstr> Introduction - Requirements of the project </vt:lpstr>
      <vt:lpstr>Requirements of the project </vt:lpstr>
      <vt:lpstr>      Introduction - Deployment diagram </vt:lpstr>
      <vt:lpstr>     Test Result [1-2]</vt:lpstr>
      <vt:lpstr>     Test Result [2-2]</vt:lpstr>
      <vt:lpstr>Task List</vt:lpstr>
      <vt:lpstr>Task List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Sinh Tran</dc:creator>
  <cp:lastModifiedBy>Administrator</cp:lastModifiedBy>
  <cp:revision>455</cp:revision>
  <dcterms:created xsi:type="dcterms:W3CDTF">2014-04-09T06:08:42Z</dcterms:created>
  <dcterms:modified xsi:type="dcterms:W3CDTF">2019-05-19T07:37:10Z</dcterms:modified>
</cp:coreProperties>
</file>

<file path=docProps/thumbnail.jpeg>
</file>